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1" r:id="rId2"/>
    <p:sldId id="313" r:id="rId3"/>
    <p:sldId id="258" r:id="rId4"/>
    <p:sldId id="259" r:id="rId5"/>
    <p:sldId id="262" r:id="rId6"/>
    <p:sldId id="260" r:id="rId7"/>
    <p:sldId id="263" r:id="rId8"/>
    <p:sldId id="264" r:id="rId9"/>
    <p:sldId id="265" r:id="rId10"/>
    <p:sldId id="266" r:id="rId11"/>
    <p:sldId id="282" r:id="rId12"/>
    <p:sldId id="320" r:id="rId13"/>
    <p:sldId id="321" r:id="rId14"/>
    <p:sldId id="323" r:id="rId15"/>
    <p:sldId id="324" r:id="rId16"/>
    <p:sldId id="322" r:id="rId17"/>
    <p:sldId id="318" r:id="rId18"/>
    <p:sldId id="319" r:id="rId19"/>
    <p:sldId id="288" r:id="rId20"/>
    <p:sldId id="291" r:id="rId21"/>
    <p:sldId id="303" r:id="rId22"/>
    <p:sldId id="294" r:id="rId23"/>
    <p:sldId id="304" r:id="rId2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showGuides="1">
      <p:cViewPr varScale="1">
        <p:scale>
          <a:sx n="99" d="100"/>
          <a:sy n="99" d="100"/>
        </p:scale>
        <p:origin x="180" y="39"/>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本彩椰" userId="1693718c-6eba-4252-8082-7d7910ee03b0" providerId="ADAL" clId="{71C41A03-7301-4FC5-8252-14E4231E4A1F}"/>
    <pc:docChg chg="modSld">
      <pc:chgData name="山本彩椰" userId="1693718c-6eba-4252-8082-7d7910ee03b0" providerId="ADAL" clId="{71C41A03-7301-4FC5-8252-14E4231E4A1F}" dt="2021-05-10T00:23:30.091" v="49" actId="20577"/>
      <pc:docMkLst>
        <pc:docMk/>
      </pc:docMkLst>
      <pc:sldChg chg="modSp mod">
        <pc:chgData name="山本彩椰" userId="1693718c-6eba-4252-8082-7d7910ee03b0" providerId="ADAL" clId="{71C41A03-7301-4FC5-8252-14E4231E4A1F}" dt="2021-05-10T00:23:12.257" v="22" actId="13926"/>
        <pc:sldMkLst>
          <pc:docMk/>
          <pc:sldMk cId="3482867102" sldId="304"/>
        </pc:sldMkLst>
        <pc:spChg chg="mod">
          <ac:chgData name="山本彩椰" userId="1693718c-6eba-4252-8082-7d7910ee03b0" providerId="ADAL" clId="{71C41A03-7301-4FC5-8252-14E4231E4A1F}" dt="2021-05-10T00:23:12.257" v="22" actId="13926"/>
          <ac:spMkLst>
            <pc:docMk/>
            <pc:sldMk cId="3482867102" sldId="304"/>
            <ac:spMk id="21" creationId="{073BFF9B-CE5A-49BD-9133-0DA5E4D21EA5}"/>
          </ac:spMkLst>
        </pc:spChg>
      </pc:sldChg>
      <pc:sldChg chg="modSp mod">
        <pc:chgData name="山本彩椰" userId="1693718c-6eba-4252-8082-7d7910ee03b0" providerId="ADAL" clId="{71C41A03-7301-4FC5-8252-14E4231E4A1F}" dt="2021-05-10T00:23:30.091" v="49" actId="20577"/>
        <pc:sldMkLst>
          <pc:docMk/>
          <pc:sldMk cId="195766225" sldId="325"/>
        </pc:sldMkLst>
        <pc:spChg chg="mod">
          <ac:chgData name="山本彩椰" userId="1693718c-6eba-4252-8082-7d7910ee03b0" providerId="ADAL" clId="{71C41A03-7301-4FC5-8252-14E4231E4A1F}" dt="2021-05-10T00:23:30.091" v="49" actId="20577"/>
          <ac:spMkLst>
            <pc:docMk/>
            <pc:sldMk cId="195766225" sldId="325"/>
            <ac:spMk id="3" creationId="{86DDE327-B81D-427E-92FC-0F7EF43E2CCA}"/>
          </ac:spMkLst>
        </pc:spChg>
      </pc:sldChg>
    </pc:docChg>
  </pc:docChgLst>
  <pc:docChgLst>
    <pc:chgData name="山本彩椰" userId="1693718c-6eba-4252-8082-7d7910ee03b0" providerId="ADAL" clId="{E388874A-3B95-4F31-AB45-E68174077EA0}"/>
    <pc:docChg chg="undo custSel addSld modSld sldOrd">
      <pc:chgData name="山本彩椰" userId="1693718c-6eba-4252-8082-7d7910ee03b0" providerId="ADAL" clId="{E388874A-3B95-4F31-AB45-E68174077EA0}" dt="2021-05-08T12:46:38.495" v="474" actId="20577"/>
      <pc:docMkLst>
        <pc:docMk/>
      </pc:docMkLst>
      <pc:sldChg chg="modSp mod">
        <pc:chgData name="山本彩椰" userId="1693718c-6eba-4252-8082-7d7910ee03b0" providerId="ADAL" clId="{E388874A-3B95-4F31-AB45-E68174077EA0}" dt="2021-05-08T12:27:51.716" v="2" actId="20577"/>
        <pc:sldMkLst>
          <pc:docMk/>
          <pc:sldMk cId="3535444364" sldId="281"/>
        </pc:sldMkLst>
        <pc:spChg chg="mod">
          <ac:chgData name="山本彩椰" userId="1693718c-6eba-4252-8082-7d7910ee03b0" providerId="ADAL" clId="{E388874A-3B95-4F31-AB45-E68174077EA0}" dt="2021-05-08T12:27:51.716" v="2" actId="20577"/>
          <ac:spMkLst>
            <pc:docMk/>
            <pc:sldMk cId="3535444364" sldId="281"/>
            <ac:spMk id="6" creationId="{6C7824C2-0363-4C92-9C09-5C1A19FC29DA}"/>
          </ac:spMkLst>
        </pc:spChg>
      </pc:sldChg>
      <pc:sldChg chg="addSp modSp mod">
        <pc:chgData name="山本彩椰" userId="1693718c-6eba-4252-8082-7d7910ee03b0" providerId="ADAL" clId="{E388874A-3B95-4F31-AB45-E68174077EA0}" dt="2021-05-08T12:44:03.795" v="365" actId="1076"/>
        <pc:sldMkLst>
          <pc:docMk/>
          <pc:sldMk cId="1595884965" sldId="288"/>
        </pc:sldMkLst>
        <pc:spChg chg="add mod">
          <ac:chgData name="山本彩椰" userId="1693718c-6eba-4252-8082-7d7910ee03b0" providerId="ADAL" clId="{E388874A-3B95-4F31-AB45-E68174077EA0}" dt="2021-05-08T12:44:03.795" v="365" actId="1076"/>
          <ac:spMkLst>
            <pc:docMk/>
            <pc:sldMk cId="1595884965" sldId="288"/>
            <ac:spMk id="13" creationId="{6A9EF363-B318-41A3-8C48-A8C12474D859}"/>
          </ac:spMkLst>
        </pc:spChg>
        <pc:spChg chg="mod">
          <ac:chgData name="山本彩椰" userId="1693718c-6eba-4252-8082-7d7910ee03b0" providerId="ADAL" clId="{E388874A-3B95-4F31-AB45-E68174077EA0}" dt="2021-05-08T12:43:59.609" v="364" actId="1076"/>
          <ac:spMkLst>
            <pc:docMk/>
            <pc:sldMk cId="1595884965" sldId="288"/>
            <ac:spMk id="18" creationId="{EEE9A986-6779-4A67-9BDD-6CBFF6E5F990}"/>
          </ac:spMkLst>
        </pc:spChg>
        <pc:graphicFrameChg chg="modGraphic">
          <ac:chgData name="山本彩椰" userId="1693718c-6eba-4252-8082-7d7910ee03b0" providerId="ADAL" clId="{E388874A-3B95-4F31-AB45-E68174077EA0}" dt="2021-05-08T12:40:11.237" v="275" actId="20577"/>
          <ac:graphicFrameMkLst>
            <pc:docMk/>
            <pc:sldMk cId="1595884965" sldId="288"/>
            <ac:graphicFrameMk id="24" creationId="{B29368D8-A37B-4F96-85A2-0E0262289194}"/>
          </ac:graphicFrameMkLst>
        </pc:graphicFrameChg>
      </pc:sldChg>
      <pc:sldChg chg="addSp modSp mod">
        <pc:chgData name="山本彩椰" userId="1693718c-6eba-4252-8082-7d7910ee03b0" providerId="ADAL" clId="{E388874A-3B95-4F31-AB45-E68174077EA0}" dt="2021-05-08T12:44:15.058" v="367" actId="1076"/>
        <pc:sldMkLst>
          <pc:docMk/>
          <pc:sldMk cId="832416932" sldId="291"/>
        </pc:sldMkLst>
        <pc:spChg chg="add mod">
          <ac:chgData name="山本彩椰" userId="1693718c-6eba-4252-8082-7d7910ee03b0" providerId="ADAL" clId="{E388874A-3B95-4F31-AB45-E68174077EA0}" dt="2021-05-08T12:44:15.058" v="367" actId="1076"/>
          <ac:spMkLst>
            <pc:docMk/>
            <pc:sldMk cId="832416932" sldId="291"/>
            <ac:spMk id="15" creationId="{DED0483D-B880-4872-A9AE-A18DAC916D1A}"/>
          </ac:spMkLst>
        </pc:spChg>
      </pc:sldChg>
      <pc:sldChg chg="modSp mod">
        <pc:chgData name="山本彩椰" userId="1693718c-6eba-4252-8082-7d7910ee03b0" providerId="ADAL" clId="{E388874A-3B95-4F31-AB45-E68174077EA0}" dt="2021-05-08T12:33:48.086" v="118" actId="20577"/>
        <pc:sldMkLst>
          <pc:docMk/>
          <pc:sldMk cId="3482867102" sldId="304"/>
        </pc:sldMkLst>
        <pc:spChg chg="mod">
          <ac:chgData name="山本彩椰" userId="1693718c-6eba-4252-8082-7d7910ee03b0" providerId="ADAL" clId="{E388874A-3B95-4F31-AB45-E68174077EA0}" dt="2021-05-08T12:33:48.086" v="118" actId="20577"/>
          <ac:spMkLst>
            <pc:docMk/>
            <pc:sldMk cId="3482867102" sldId="304"/>
            <ac:spMk id="21" creationId="{073BFF9B-CE5A-49BD-9133-0DA5E4D21EA5}"/>
          </ac:spMkLst>
        </pc:spChg>
      </pc:sldChg>
      <pc:sldChg chg="addSp modSp mod">
        <pc:chgData name="山本彩椰" userId="1693718c-6eba-4252-8082-7d7910ee03b0" providerId="ADAL" clId="{E388874A-3B95-4F31-AB45-E68174077EA0}" dt="2021-05-08T12:43:47.783" v="361" actId="1076"/>
        <pc:sldMkLst>
          <pc:docMk/>
          <pc:sldMk cId="3324467845" sldId="319"/>
        </pc:sldMkLst>
        <pc:spChg chg="mod">
          <ac:chgData name="山本彩椰" userId="1693718c-6eba-4252-8082-7d7910ee03b0" providerId="ADAL" clId="{E388874A-3B95-4F31-AB45-E68174077EA0}" dt="2021-05-08T12:43:29.116" v="352" actId="1076"/>
          <ac:spMkLst>
            <pc:docMk/>
            <pc:sldMk cId="3324467845" sldId="319"/>
            <ac:spMk id="2" creationId="{D5DA1292-9D4D-49BD-B342-431F16A6F3AC}"/>
          </ac:spMkLst>
        </pc:spChg>
        <pc:spChg chg="add mod">
          <ac:chgData name="山本彩椰" userId="1693718c-6eba-4252-8082-7d7910ee03b0" providerId="ADAL" clId="{E388874A-3B95-4F31-AB45-E68174077EA0}" dt="2021-05-08T12:43:47.783" v="361" actId="1076"/>
          <ac:spMkLst>
            <pc:docMk/>
            <pc:sldMk cId="3324467845" sldId="319"/>
            <ac:spMk id="17" creationId="{A56FC0FD-9312-4BB6-8013-E295C847E75D}"/>
          </ac:spMkLst>
        </pc:spChg>
        <pc:spChg chg="mod">
          <ac:chgData name="山本彩椰" userId="1693718c-6eba-4252-8082-7d7910ee03b0" providerId="ADAL" clId="{E388874A-3B95-4F31-AB45-E68174077EA0}" dt="2021-05-08T12:38:55.630" v="246" actId="20577"/>
          <ac:spMkLst>
            <pc:docMk/>
            <pc:sldMk cId="3324467845" sldId="319"/>
            <ac:spMk id="21" creationId="{073BFF9B-CE5A-49BD-9133-0DA5E4D21EA5}"/>
          </ac:spMkLst>
        </pc:spChg>
        <pc:graphicFrameChg chg="modGraphic">
          <ac:chgData name="山本彩椰" userId="1693718c-6eba-4252-8082-7d7910ee03b0" providerId="ADAL" clId="{E388874A-3B95-4F31-AB45-E68174077EA0}" dt="2021-05-08T12:40:33.451" v="293" actId="20577"/>
          <ac:graphicFrameMkLst>
            <pc:docMk/>
            <pc:sldMk cId="3324467845" sldId="319"/>
            <ac:graphicFrameMk id="24" creationId="{B29368D8-A37B-4F96-85A2-0E0262289194}"/>
          </ac:graphicFrameMkLst>
        </pc:graphicFrameChg>
      </pc:sldChg>
      <pc:sldChg chg="modSp mod">
        <pc:chgData name="山本彩椰" userId="1693718c-6eba-4252-8082-7d7910ee03b0" providerId="ADAL" clId="{E388874A-3B95-4F31-AB45-E68174077EA0}" dt="2021-05-08T12:31:04.203" v="52" actId="20577"/>
        <pc:sldMkLst>
          <pc:docMk/>
          <pc:sldMk cId="3182180182" sldId="320"/>
        </pc:sldMkLst>
        <pc:spChg chg="mod">
          <ac:chgData name="山本彩椰" userId="1693718c-6eba-4252-8082-7d7910ee03b0" providerId="ADAL" clId="{E388874A-3B95-4F31-AB45-E68174077EA0}" dt="2021-05-08T12:29:07.496" v="8" actId="20577"/>
          <ac:spMkLst>
            <pc:docMk/>
            <pc:sldMk cId="3182180182" sldId="320"/>
            <ac:spMk id="11" creationId="{8D37A265-F235-4A05-8BED-D367EC25FF76}"/>
          </ac:spMkLst>
        </pc:spChg>
        <pc:spChg chg="mod">
          <ac:chgData name="山本彩椰" userId="1693718c-6eba-4252-8082-7d7910ee03b0" providerId="ADAL" clId="{E388874A-3B95-4F31-AB45-E68174077EA0}" dt="2021-05-08T12:31:04.203" v="52" actId="20577"/>
          <ac:spMkLst>
            <pc:docMk/>
            <pc:sldMk cId="3182180182" sldId="320"/>
            <ac:spMk id="21" creationId="{073BFF9B-CE5A-49BD-9133-0DA5E4D21EA5}"/>
          </ac:spMkLst>
        </pc:spChg>
      </pc:sldChg>
      <pc:sldChg chg="modSp mod">
        <pc:chgData name="山本彩椰" userId="1693718c-6eba-4252-8082-7d7910ee03b0" providerId="ADAL" clId="{E388874A-3B95-4F31-AB45-E68174077EA0}" dt="2021-05-08T12:31:23.276" v="64" actId="20577"/>
        <pc:sldMkLst>
          <pc:docMk/>
          <pc:sldMk cId="3212376918" sldId="321"/>
        </pc:sldMkLst>
        <pc:spChg chg="mod">
          <ac:chgData name="山本彩椰" userId="1693718c-6eba-4252-8082-7d7910ee03b0" providerId="ADAL" clId="{E388874A-3B95-4F31-AB45-E68174077EA0}" dt="2021-05-08T12:31:23.276" v="64" actId="20577"/>
          <ac:spMkLst>
            <pc:docMk/>
            <pc:sldMk cId="3212376918" sldId="321"/>
            <ac:spMk id="26" creationId="{73CF92D8-03F9-439C-9DF8-298FDB2F5D08}"/>
          </ac:spMkLst>
        </pc:spChg>
        <pc:spChg chg="mod">
          <ac:chgData name="山本彩椰" userId="1693718c-6eba-4252-8082-7d7910ee03b0" providerId="ADAL" clId="{E388874A-3B95-4F31-AB45-E68174077EA0}" dt="2021-05-08T12:31:13.029" v="55" actId="20577"/>
          <ac:spMkLst>
            <pc:docMk/>
            <pc:sldMk cId="3212376918" sldId="321"/>
            <ac:spMk id="29" creationId="{FEE55A20-EF5D-4948-931C-F8C8FF173C33}"/>
          </ac:spMkLst>
        </pc:spChg>
        <pc:spChg chg="mod">
          <ac:chgData name="山本彩椰" userId="1693718c-6eba-4252-8082-7d7910ee03b0" providerId="ADAL" clId="{E388874A-3B95-4F31-AB45-E68174077EA0}" dt="2021-05-08T12:31:19.855" v="60" actId="20577"/>
          <ac:spMkLst>
            <pc:docMk/>
            <pc:sldMk cId="3212376918" sldId="321"/>
            <ac:spMk id="32" creationId="{04450C7A-08B1-472C-8317-F08FA3C37A1E}"/>
          </ac:spMkLst>
        </pc:spChg>
        <pc:spChg chg="mod">
          <ac:chgData name="山本彩椰" userId="1693718c-6eba-4252-8082-7d7910ee03b0" providerId="ADAL" clId="{E388874A-3B95-4F31-AB45-E68174077EA0}" dt="2021-05-08T12:31:15.997" v="56" actId="20577"/>
          <ac:spMkLst>
            <pc:docMk/>
            <pc:sldMk cId="3212376918" sldId="321"/>
            <ac:spMk id="34" creationId="{5DE6ECDA-8AE3-47E9-A6F3-4E24AED47707}"/>
          </ac:spMkLst>
        </pc:spChg>
      </pc:sldChg>
      <pc:sldChg chg="modSp mod">
        <pc:chgData name="山本彩椰" userId="1693718c-6eba-4252-8082-7d7910ee03b0" providerId="ADAL" clId="{E388874A-3B95-4F31-AB45-E68174077EA0}" dt="2021-05-08T12:32:02.408" v="95" actId="20577"/>
        <pc:sldMkLst>
          <pc:docMk/>
          <pc:sldMk cId="3219198511" sldId="322"/>
        </pc:sldMkLst>
        <pc:spChg chg="mod">
          <ac:chgData name="山本彩椰" userId="1693718c-6eba-4252-8082-7d7910ee03b0" providerId="ADAL" clId="{E388874A-3B95-4F31-AB45-E68174077EA0}" dt="2021-05-08T12:32:02.408" v="95" actId="20577"/>
          <ac:spMkLst>
            <pc:docMk/>
            <pc:sldMk cId="3219198511" sldId="322"/>
            <ac:spMk id="20" creationId="{9929A080-9542-44ED-AF79-A87CD812CBB7}"/>
          </ac:spMkLst>
        </pc:spChg>
      </pc:sldChg>
      <pc:sldChg chg="modSp mod">
        <pc:chgData name="山本彩椰" userId="1693718c-6eba-4252-8082-7d7910ee03b0" providerId="ADAL" clId="{E388874A-3B95-4F31-AB45-E68174077EA0}" dt="2021-05-08T12:31:31.634" v="68" actId="20577"/>
        <pc:sldMkLst>
          <pc:docMk/>
          <pc:sldMk cId="3512345184" sldId="323"/>
        </pc:sldMkLst>
        <pc:spChg chg="mod">
          <ac:chgData name="山本彩椰" userId="1693718c-6eba-4252-8082-7d7910ee03b0" providerId="ADAL" clId="{E388874A-3B95-4F31-AB45-E68174077EA0}" dt="2021-05-08T12:31:31.634" v="68" actId="20577"/>
          <ac:spMkLst>
            <pc:docMk/>
            <pc:sldMk cId="3512345184" sldId="323"/>
            <ac:spMk id="20" creationId="{8F94E196-4E05-4782-BD31-D4DEB4140C56}"/>
          </ac:spMkLst>
        </pc:spChg>
        <pc:spChg chg="mod">
          <ac:chgData name="山本彩椰" userId="1693718c-6eba-4252-8082-7d7910ee03b0" providerId="ADAL" clId="{E388874A-3B95-4F31-AB45-E68174077EA0}" dt="2021-05-08T12:31:29.259" v="67" actId="20577"/>
          <ac:spMkLst>
            <pc:docMk/>
            <pc:sldMk cId="3512345184" sldId="323"/>
            <ac:spMk id="21" creationId="{073BFF9B-CE5A-49BD-9133-0DA5E4D21EA5}"/>
          </ac:spMkLst>
        </pc:spChg>
      </pc:sldChg>
      <pc:sldChg chg="modSp mod">
        <pc:chgData name="山本彩椰" userId="1693718c-6eba-4252-8082-7d7910ee03b0" providerId="ADAL" clId="{E388874A-3B95-4F31-AB45-E68174077EA0}" dt="2021-05-08T12:31:40.757" v="70" actId="20577"/>
        <pc:sldMkLst>
          <pc:docMk/>
          <pc:sldMk cId="3289219316" sldId="324"/>
        </pc:sldMkLst>
        <pc:spChg chg="mod">
          <ac:chgData name="山本彩椰" userId="1693718c-6eba-4252-8082-7d7910ee03b0" providerId="ADAL" clId="{E388874A-3B95-4F31-AB45-E68174077EA0}" dt="2021-05-08T12:31:40.757" v="70" actId="20577"/>
          <ac:spMkLst>
            <pc:docMk/>
            <pc:sldMk cId="3289219316" sldId="324"/>
            <ac:spMk id="20" creationId="{8F94E196-4E05-4782-BD31-D4DEB4140C56}"/>
          </ac:spMkLst>
        </pc:spChg>
        <pc:spChg chg="mod">
          <ac:chgData name="山本彩椰" userId="1693718c-6eba-4252-8082-7d7910ee03b0" providerId="ADAL" clId="{E388874A-3B95-4F31-AB45-E68174077EA0}" dt="2021-05-08T12:31:38.429" v="69" actId="20577"/>
          <ac:spMkLst>
            <pc:docMk/>
            <pc:sldMk cId="3289219316" sldId="324"/>
            <ac:spMk id="21" creationId="{073BFF9B-CE5A-49BD-9133-0DA5E4D21EA5}"/>
          </ac:spMkLst>
        </pc:spChg>
      </pc:sldChg>
      <pc:sldChg chg="modSp new mod ord">
        <pc:chgData name="山本彩椰" userId="1693718c-6eba-4252-8082-7d7910ee03b0" providerId="ADAL" clId="{E388874A-3B95-4F31-AB45-E68174077EA0}" dt="2021-05-08T12:46:38.495" v="474" actId="20577"/>
        <pc:sldMkLst>
          <pc:docMk/>
          <pc:sldMk cId="195766225" sldId="325"/>
        </pc:sldMkLst>
        <pc:spChg chg="mod">
          <ac:chgData name="山本彩椰" userId="1693718c-6eba-4252-8082-7d7910ee03b0" providerId="ADAL" clId="{E388874A-3B95-4F31-AB45-E68174077EA0}" dt="2021-05-08T12:46:38.495" v="474" actId="20577"/>
          <ac:spMkLst>
            <pc:docMk/>
            <pc:sldMk cId="195766225" sldId="325"/>
            <ac:spMk id="3" creationId="{86DDE327-B81D-427E-92FC-0F7EF43E2C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58FA5F-0FA6-4625-BEEA-808A044C57B4}"/>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ED3476F-9A9E-4FEC-9C57-8755241A8572}"/>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B95059-E848-4B5B-9C3E-A3E98CD86433}" type="datetimeFigureOut">
              <a:rPr kumimoji="1" lang="ja-JP" altLang="en-US" smtClean="0"/>
              <a:t>2022/3/15</a:t>
            </a:fld>
            <a:endParaRPr kumimoji="1" lang="ja-JP" altLang="en-US"/>
          </a:p>
        </p:txBody>
      </p:sp>
      <p:sp>
        <p:nvSpPr>
          <p:cNvPr id="4" name="フッター プレースホルダー 3">
            <a:extLst>
              <a:ext uri="{FF2B5EF4-FFF2-40B4-BE49-F238E27FC236}">
                <a16:creationId xmlns:a16="http://schemas.microsoft.com/office/drawing/2014/main" id="{568EF921-3B99-4DED-B2B6-1CD79194A0B9}"/>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FFB2E3-3F7A-423B-8B10-51B95F8404E2}"/>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E251313-267C-469A-A8A7-11CB5E14A343}" type="slidenum">
              <a:rPr kumimoji="1" lang="ja-JP" altLang="en-US" smtClean="0"/>
              <a:t>‹#›</a:t>
            </a:fld>
            <a:endParaRPr kumimoji="1" lang="ja-JP" altLang="en-US"/>
          </a:p>
        </p:txBody>
      </p:sp>
    </p:spTree>
    <p:extLst>
      <p:ext uri="{BB962C8B-B14F-4D97-AF65-F5344CB8AC3E}">
        <p14:creationId xmlns:p14="http://schemas.microsoft.com/office/powerpoint/2010/main" val="608818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575ED84-A5F0-4428-A6D0-FE3579FEF336}"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006251-E4F8-4CF7-8D10-075EBD4ED385}" type="slidenum">
              <a:rPr kumimoji="1" lang="ja-JP" altLang="en-US" smtClean="0"/>
              <a:t>‹#›</a:t>
            </a:fld>
            <a:endParaRPr kumimoji="1" lang="ja-JP" altLang="en-US"/>
          </a:p>
        </p:txBody>
      </p:sp>
    </p:spTree>
    <p:extLst>
      <p:ext uri="{BB962C8B-B14F-4D97-AF65-F5344CB8AC3E}">
        <p14:creationId xmlns:p14="http://schemas.microsoft.com/office/powerpoint/2010/main" val="83381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1AA354-D567-4973-90EF-7480B5D24E78}" type="datetime1">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46270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477F3-87C6-4D08-8A5E-9579FBF8E6E3}" type="datetime1">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126054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815CA7-2E12-4D38-8317-F459D13BEC83}" type="datetime1">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7695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F56396-07E5-46FD-A968-603C56B9B0AC}" type="datetime1">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26363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CC7A25-58F2-4EA8-8F07-160A40E0FC77}" type="datetime1">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311912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5821B6-FE51-44FA-B0A4-3D0EB78EE975}" type="datetime1">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85905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7D371A-5130-41B9-A8F8-ADDE76E143BC}" type="datetime1">
              <a:rPr kumimoji="1" lang="ja-JP" altLang="en-US" smtClean="0"/>
              <a:t>2022/3/15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388627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2781AD-E29D-4DAC-91D5-EEC16D826BB5}" type="datetime1">
              <a:rPr kumimoji="1" lang="ja-JP" altLang="en-US" smtClean="0"/>
              <a:t>2022/3/15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229815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85D59-B00E-4C06-A4D0-6093B38512E7}" type="datetime1">
              <a:rPr kumimoji="1" lang="ja-JP" altLang="en-US" smtClean="0"/>
              <a:t>2022/3/15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122629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FC8C57-9C2B-41E4-ADF5-DEAF5BE2CA8F}" type="datetime1">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16465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9A36D4-C047-43CA-9CD8-02990CB9C703}" type="datetime1">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2031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08C19-9C3A-4F40-9EF8-1E85ADA49F2E}" type="datetime1">
              <a:rPr kumimoji="1" lang="ja-JP" altLang="en-US" smtClean="0"/>
              <a:t>2022/3/15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3324067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japan-sports.or.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B679D90-47ED-438C-A64E-0DED2E353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79875" cy="639489"/>
          </a:xfrm>
          <a:prstGeom prst="rect">
            <a:avLst/>
          </a:prstGeom>
        </p:spPr>
      </p:pic>
      <p:sp>
        <p:nvSpPr>
          <p:cNvPr id="13" name="スライド番号プレースホルダー 14">
            <a:extLst>
              <a:ext uri="{FF2B5EF4-FFF2-40B4-BE49-F238E27FC236}">
                <a16:creationId xmlns:a16="http://schemas.microsoft.com/office/drawing/2014/main" id="{03FAB597-C95C-4C71-A7E4-20CBEE2C8860}"/>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a:t>
            </a:fld>
            <a:endParaRPr kumimoji="1" lang="ja-JP" altLang="en-US" sz="2800" dirty="0"/>
          </a:p>
        </p:txBody>
      </p:sp>
      <p:sp>
        <p:nvSpPr>
          <p:cNvPr id="7" name="テキスト ボックス 6">
            <a:extLst>
              <a:ext uri="{FF2B5EF4-FFF2-40B4-BE49-F238E27FC236}">
                <a16:creationId xmlns:a16="http://schemas.microsoft.com/office/drawing/2014/main" id="{C41FFA29-37C9-4683-8DD5-07C6581BF836}"/>
              </a:ext>
            </a:extLst>
          </p:cNvPr>
          <p:cNvSpPr txBox="1"/>
          <p:nvPr/>
        </p:nvSpPr>
        <p:spPr>
          <a:xfrm>
            <a:off x="260959" y="828344"/>
            <a:ext cx="8768021" cy="543331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kumimoji="1" lang="ja-JP" altLang="en-US" sz="3200" b="1" dirty="0">
                <a:solidFill>
                  <a:srgbClr val="0070C0"/>
                </a:solidFill>
                <a:latin typeface="BIZ UDPゴシック" panose="020B0400000000000000" pitchFamily="50" charset="-128"/>
                <a:ea typeface="BIZ UDPゴシック" panose="020B0400000000000000" pitchFamily="50" charset="-128"/>
              </a:rPr>
              <a:t>指導者マイページ利用マニュアル</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3200" b="1" dirty="0">
                <a:latin typeface="BIZ UDPゴシック" panose="020B0400000000000000" pitchFamily="50" charset="-128"/>
                <a:ea typeface="BIZ UDPゴシック" panose="020B0400000000000000" pitchFamily="50" charset="-128"/>
              </a:rPr>
              <a:t>対象資格</a:t>
            </a:r>
            <a:endParaRPr kumimoji="1" lang="en-US" altLang="ja-JP" sz="3200" b="1" dirty="0">
              <a:latin typeface="BIZ UDPゴシック" panose="020B0400000000000000" pitchFamily="50" charset="-128"/>
              <a:ea typeface="BIZ UDPゴシック" panose="020B0400000000000000" pitchFamily="50" charset="-128"/>
            </a:endParaRPr>
          </a:p>
          <a:p>
            <a:pPr marL="719138" indent="-457200">
              <a:buFont typeface="Wingdings" panose="05000000000000000000" pitchFamily="2" charset="2"/>
              <a:buChar char="Ø"/>
            </a:pPr>
            <a:r>
              <a:rPr kumimoji="1" lang="ja-JP" altLang="en-US" sz="2400" b="1" dirty="0">
                <a:latin typeface="BIZ UDPゴシック" panose="020B0400000000000000" pitchFamily="50" charset="-128"/>
                <a:ea typeface="BIZ UDPゴシック" panose="020B0400000000000000" pitchFamily="50" charset="-128"/>
              </a:rPr>
              <a:t>公認スタートコーチ（スポーツ少年団）</a:t>
            </a:r>
            <a:endParaRPr kumimoji="1" lang="en-US" altLang="ja-JP" sz="2000" dirty="0">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410830E0-7732-43E1-B49C-189C5BFC2A82}"/>
              </a:ext>
            </a:extLst>
          </p:cNvPr>
          <p:cNvGraphicFramePr>
            <a:graphicFrameLocks noGrp="1"/>
          </p:cNvGraphicFramePr>
          <p:nvPr>
            <p:extLst>
              <p:ext uri="{D42A27DB-BD31-4B8C-83A1-F6EECF244321}">
                <p14:modId xmlns:p14="http://schemas.microsoft.com/office/powerpoint/2010/main" val="2756157233"/>
              </p:ext>
            </p:extLst>
          </p:nvPr>
        </p:nvGraphicFramePr>
        <p:xfrm>
          <a:off x="232744" y="3633980"/>
          <a:ext cx="8622082" cy="1384348"/>
        </p:xfrm>
        <a:graphic>
          <a:graphicData uri="http://schemas.openxmlformats.org/drawingml/2006/table">
            <a:tbl>
              <a:tblPr firstRow="1" bandRow="1">
                <a:tableStyleId>{5FD0F851-EC5A-4D38-B0AD-8093EC10F338}</a:tableStyleId>
              </a:tblPr>
              <a:tblGrid>
                <a:gridCol w="5931423">
                  <a:extLst>
                    <a:ext uri="{9D8B030D-6E8A-4147-A177-3AD203B41FA5}">
                      <a16:colId xmlns:a16="http://schemas.microsoft.com/office/drawing/2014/main" val="1233140292"/>
                    </a:ext>
                  </a:extLst>
                </a:gridCol>
                <a:gridCol w="2690659">
                  <a:extLst>
                    <a:ext uri="{9D8B030D-6E8A-4147-A177-3AD203B41FA5}">
                      <a16:colId xmlns:a16="http://schemas.microsoft.com/office/drawing/2014/main" val="1446645929"/>
                    </a:ext>
                  </a:extLst>
                </a:gridCol>
              </a:tblGrid>
              <a:tr h="69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tx1"/>
                          </a:solidFill>
                          <a:latin typeface="BIZ UDPゴシック" panose="020B0400000000000000" pitchFamily="50" charset="-128"/>
                          <a:ea typeface="BIZ UDPゴシック" panose="020B0400000000000000" pitchFamily="50" charset="-128"/>
                        </a:rPr>
                        <a:t>①指導者マイページを作成する</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2800" b="1" dirty="0">
                          <a:solidFill>
                            <a:schemeClr val="tx1"/>
                          </a:solidFill>
                          <a:latin typeface="BIZ UDPゴシック" panose="020B0400000000000000" pitchFamily="50" charset="-128"/>
                          <a:ea typeface="BIZ UDPゴシック" panose="020B0400000000000000" pitchFamily="50" charset="-128"/>
                        </a:rPr>
                        <a:t>P2</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BIZ UDPゴシック" panose="020B0400000000000000" pitchFamily="50" charset="-128"/>
                          <a:ea typeface="BIZ UDPゴシック" panose="020B0400000000000000" pitchFamily="50" charset="-128"/>
                        </a:rPr>
                        <a:t>10</a:t>
                      </a:r>
                      <a:endParaRPr kumimoji="1" lang="ja-JP" altLang="en-US" sz="2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8033071"/>
                  </a:ext>
                </a:extLst>
              </a:tr>
              <a:tr h="69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②講習会に申し込む</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en-US" altLang="ja-JP" sz="2800" b="1" dirty="0">
                          <a:solidFill>
                            <a:schemeClr val="tx1"/>
                          </a:solidFill>
                          <a:latin typeface="BIZ UDPゴシック" panose="020B0400000000000000" pitchFamily="50" charset="-128"/>
                          <a:ea typeface="BIZ UDPゴシック" panose="020B0400000000000000" pitchFamily="50" charset="-128"/>
                        </a:rPr>
                        <a:t>P11</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08377572"/>
                  </a:ext>
                </a:extLst>
              </a:tr>
            </a:tbl>
          </a:graphicData>
        </a:graphic>
      </p:graphicFrame>
      <p:sp>
        <p:nvSpPr>
          <p:cNvPr id="6" name="テキスト ボックス 5">
            <a:extLst>
              <a:ext uri="{FF2B5EF4-FFF2-40B4-BE49-F238E27FC236}">
                <a16:creationId xmlns:a16="http://schemas.microsoft.com/office/drawing/2014/main" id="{6C7824C2-0363-4C92-9C09-5C1A19FC29DA}"/>
              </a:ext>
            </a:extLst>
          </p:cNvPr>
          <p:cNvSpPr txBox="1"/>
          <p:nvPr/>
        </p:nvSpPr>
        <p:spPr>
          <a:xfrm>
            <a:off x="115020" y="2562550"/>
            <a:ext cx="8857530" cy="400110"/>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2000" b="1" dirty="0">
                <a:solidFill>
                  <a:schemeClr val="tx1"/>
                </a:solidFill>
                <a:latin typeface="BIZ UDPゴシック" panose="020B0400000000000000" pitchFamily="50" charset="-128"/>
                <a:ea typeface="BIZ UDPゴシック" panose="020B0400000000000000" pitchFamily="50" charset="-128"/>
              </a:rPr>
              <a:t>・実際の画面と文言が若干異なる場合がございますが予めご了承ください。</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652EEC3-62EE-4BF9-BCFC-229C1A0A1D8F}"/>
              </a:ext>
            </a:extLst>
          </p:cNvPr>
          <p:cNvSpPr txBox="1"/>
          <p:nvPr/>
        </p:nvSpPr>
        <p:spPr>
          <a:xfrm>
            <a:off x="115020" y="5004642"/>
            <a:ext cx="8857530" cy="400110"/>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en-US" altLang="ja-JP" sz="2000" b="1" dirty="0">
                <a:solidFill>
                  <a:srgbClr val="FF0000"/>
                </a:solidFill>
                <a:latin typeface="BIZ UDPゴシック" panose="020B0400000000000000" pitchFamily="50" charset="-128"/>
                <a:ea typeface="BIZ UDPゴシック" panose="020B0400000000000000" pitchFamily="50" charset="-128"/>
              </a:rPr>
              <a:t>P19,20,21</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は都道府県要編集</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544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1007987"/>
            <a:ext cx="172354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登録完了！</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10</a:t>
            </a:fld>
            <a:endParaRPr kumimoji="1" lang="ja-JP" altLang="en-US" sz="2800" dirty="0"/>
          </a:p>
        </p:txBody>
      </p:sp>
      <p:grpSp>
        <p:nvGrpSpPr>
          <p:cNvPr id="2" name="グループ化 1">
            <a:extLst>
              <a:ext uri="{FF2B5EF4-FFF2-40B4-BE49-F238E27FC236}">
                <a16:creationId xmlns:a16="http://schemas.microsoft.com/office/drawing/2014/main" id="{CA6CBFD2-F317-4A0E-88D1-60D147BE8273}"/>
              </a:ext>
            </a:extLst>
          </p:cNvPr>
          <p:cNvGrpSpPr>
            <a:grpSpLocks noChangeAspect="1"/>
          </p:cNvGrpSpPr>
          <p:nvPr/>
        </p:nvGrpSpPr>
        <p:grpSpPr>
          <a:xfrm>
            <a:off x="161377" y="1563420"/>
            <a:ext cx="8821246" cy="4710530"/>
            <a:chOff x="311187" y="2230177"/>
            <a:chExt cx="8521626" cy="4550533"/>
          </a:xfrm>
        </p:grpSpPr>
        <p:pic>
          <p:nvPicPr>
            <p:cNvPr id="3" name="図 2">
              <a:extLst>
                <a:ext uri="{FF2B5EF4-FFF2-40B4-BE49-F238E27FC236}">
                  <a16:creationId xmlns:a16="http://schemas.microsoft.com/office/drawing/2014/main" id="{6A302CCE-9A93-4E50-85D0-F7B8B10B2D13}"/>
                </a:ext>
              </a:extLst>
            </p:cNvPr>
            <p:cNvPicPr>
              <a:picLocks noChangeAspect="1"/>
            </p:cNvPicPr>
            <p:nvPr/>
          </p:nvPicPr>
          <p:blipFill rotWithShape="1">
            <a:blip r:embed="rId2">
              <a:extLst>
                <a:ext uri="{28A0092B-C50C-407E-A947-70E740481C1C}">
                  <a14:useLocalDpi xmlns:a14="http://schemas.microsoft.com/office/drawing/2010/main" val="0"/>
                </a:ext>
              </a:extLst>
            </a:blip>
            <a:srcRect l="-800" t="-783" r="42834" b="45358"/>
            <a:stretch/>
          </p:blipFill>
          <p:spPr>
            <a:xfrm>
              <a:off x="311187" y="3217581"/>
              <a:ext cx="4162201" cy="3563129"/>
            </a:xfrm>
            <a:prstGeom prst="rect">
              <a:avLst/>
            </a:prstGeom>
            <a:ln>
              <a:noFill/>
            </a:ln>
            <a:effectLst>
              <a:outerShdw blurRad="190500" algn="tl" rotWithShape="0">
                <a:srgbClr val="000000">
                  <a:alpha val="70000"/>
                </a:srgbClr>
              </a:outerShdw>
            </a:effectLst>
          </p:spPr>
        </p:pic>
        <p:pic>
          <p:nvPicPr>
            <p:cNvPr id="5" name="図 4">
              <a:extLst>
                <a:ext uri="{FF2B5EF4-FFF2-40B4-BE49-F238E27FC236}">
                  <a16:creationId xmlns:a16="http://schemas.microsoft.com/office/drawing/2014/main" id="{224A3C06-6FF4-40AC-A81E-B55C7535B6A9}"/>
                </a:ext>
              </a:extLst>
            </p:cNvPr>
            <p:cNvPicPr>
              <a:picLocks noChangeAspect="1"/>
            </p:cNvPicPr>
            <p:nvPr/>
          </p:nvPicPr>
          <p:blipFill rotWithShape="1">
            <a:blip r:embed="rId3"/>
            <a:srcRect t="-1" b="1042"/>
            <a:stretch/>
          </p:blipFill>
          <p:spPr>
            <a:xfrm>
              <a:off x="4596538" y="3257796"/>
              <a:ext cx="4236275" cy="3522913"/>
            </a:xfrm>
            <a:prstGeom prst="rect">
              <a:avLst/>
            </a:prstGeom>
            <a:ln>
              <a:noFill/>
            </a:ln>
            <a:effectLst>
              <a:outerShdw blurRad="190500" algn="tl" rotWithShape="0">
                <a:srgbClr val="000000">
                  <a:alpha val="70000"/>
                </a:srgbClr>
              </a:outerShdw>
            </a:effectLst>
          </p:spPr>
        </p:pic>
        <p:sp>
          <p:nvSpPr>
            <p:cNvPr id="12" name="吹き出し: 角を丸めた四角形 11">
              <a:extLst>
                <a:ext uri="{FF2B5EF4-FFF2-40B4-BE49-F238E27FC236}">
                  <a16:creationId xmlns:a16="http://schemas.microsoft.com/office/drawing/2014/main" id="{2854DDA3-9CB5-4C8F-9E4A-66EEF6F24511}"/>
                </a:ext>
              </a:extLst>
            </p:cNvPr>
            <p:cNvSpPr/>
            <p:nvPr/>
          </p:nvSpPr>
          <p:spPr>
            <a:xfrm>
              <a:off x="5974331" y="2230177"/>
              <a:ext cx="2302640" cy="788683"/>
            </a:xfrm>
            <a:prstGeom prst="wedgeRoundRectCallout">
              <a:avLst>
                <a:gd name="adj1" fmla="val -40118"/>
                <a:gd name="adj2" fmla="val 7962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登録完了のメール</a:t>
              </a:r>
              <a:endParaRPr kumimoji="1" lang="en-US" altLang="ja-JP" b="1" dirty="0">
                <a:solidFill>
                  <a:schemeClr val="accent5">
                    <a:lumMod val="75000"/>
                  </a:schemeClr>
                </a:solidFill>
              </a:endParaRPr>
            </a:p>
            <a:p>
              <a:pPr algn="ctr"/>
              <a:r>
                <a:rPr kumimoji="1" lang="ja-JP" altLang="en-US" b="1" dirty="0">
                  <a:solidFill>
                    <a:schemeClr val="accent5">
                      <a:lumMod val="75000"/>
                    </a:schemeClr>
                  </a:solidFill>
                </a:rPr>
                <a:t>が届きます</a:t>
              </a:r>
            </a:p>
          </p:txBody>
        </p:sp>
        <p:sp>
          <p:nvSpPr>
            <p:cNvPr id="13" name="吹き出し: 角を丸めた四角形 12">
              <a:extLst>
                <a:ext uri="{FF2B5EF4-FFF2-40B4-BE49-F238E27FC236}">
                  <a16:creationId xmlns:a16="http://schemas.microsoft.com/office/drawing/2014/main" id="{A0833B1C-3007-4593-A212-FF5FF545DAD8}"/>
                </a:ext>
              </a:extLst>
            </p:cNvPr>
            <p:cNvSpPr/>
            <p:nvPr/>
          </p:nvSpPr>
          <p:spPr>
            <a:xfrm>
              <a:off x="1910772" y="2230178"/>
              <a:ext cx="2302640" cy="788683"/>
            </a:xfrm>
            <a:prstGeom prst="wedgeRoundRectCallout">
              <a:avLst>
                <a:gd name="adj1" fmla="val -40118"/>
                <a:gd name="adj2" fmla="val 7962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以下の画面に</a:t>
              </a:r>
              <a:endParaRPr kumimoji="1" lang="en-US" altLang="ja-JP" b="1" dirty="0">
                <a:solidFill>
                  <a:schemeClr val="accent5">
                    <a:lumMod val="75000"/>
                  </a:schemeClr>
                </a:solidFill>
              </a:endParaRPr>
            </a:p>
            <a:p>
              <a:pPr algn="ctr"/>
              <a:r>
                <a:rPr kumimoji="1" lang="ja-JP" altLang="en-US" b="1" dirty="0">
                  <a:solidFill>
                    <a:schemeClr val="accent5">
                      <a:lumMod val="75000"/>
                    </a:schemeClr>
                  </a:solidFill>
                </a:rPr>
                <a:t>切り替わります</a:t>
              </a:r>
            </a:p>
          </p:txBody>
        </p:sp>
        <p:pic>
          <p:nvPicPr>
            <p:cNvPr id="18" name="図 17">
              <a:extLst>
                <a:ext uri="{FF2B5EF4-FFF2-40B4-BE49-F238E27FC236}">
                  <a16:creationId xmlns:a16="http://schemas.microsoft.com/office/drawing/2014/main" id="{DDE9CA5F-1A27-49C3-A92A-1DA760754D37}"/>
                </a:ext>
              </a:extLst>
            </p:cNvPr>
            <p:cNvPicPr>
              <a:picLocks noChangeAspect="1"/>
            </p:cNvPicPr>
            <p:nvPr/>
          </p:nvPicPr>
          <p:blipFill rotWithShape="1">
            <a:blip r:embed="rId4"/>
            <a:srcRect l="26568" t="12550" r="55753" b="83275"/>
            <a:stretch/>
          </p:blipFill>
          <p:spPr>
            <a:xfrm>
              <a:off x="4803899" y="3705654"/>
              <a:ext cx="677884" cy="132921"/>
            </a:xfrm>
            <a:prstGeom prst="rect">
              <a:avLst/>
            </a:prstGeom>
          </p:spPr>
        </p:pic>
        <p:pic>
          <p:nvPicPr>
            <p:cNvPr id="22" name="図 21">
              <a:extLst>
                <a:ext uri="{FF2B5EF4-FFF2-40B4-BE49-F238E27FC236}">
                  <a16:creationId xmlns:a16="http://schemas.microsoft.com/office/drawing/2014/main" id="{E2373957-2BB1-4B5D-83ED-FA12C0AE06DD}"/>
                </a:ext>
              </a:extLst>
            </p:cNvPr>
            <p:cNvPicPr>
              <a:picLocks/>
            </p:cNvPicPr>
            <p:nvPr/>
          </p:nvPicPr>
          <p:blipFill rotWithShape="1">
            <a:blip r:embed="rId4"/>
            <a:srcRect l="26568" t="12550" r="55753" b="83275"/>
            <a:stretch/>
          </p:blipFill>
          <p:spPr>
            <a:xfrm>
              <a:off x="6139639" y="4993341"/>
              <a:ext cx="423085" cy="138725"/>
            </a:xfrm>
            <a:prstGeom prst="rect">
              <a:avLst/>
            </a:prstGeom>
          </p:spPr>
        </p:pic>
      </p:grpSp>
      <p:graphicFrame>
        <p:nvGraphicFramePr>
          <p:cNvPr id="17" name="表 16">
            <a:extLst>
              <a:ext uri="{FF2B5EF4-FFF2-40B4-BE49-F238E27FC236}">
                <a16:creationId xmlns:a16="http://schemas.microsoft.com/office/drawing/2014/main" id="{9511BED2-4C34-487E-B5D6-FC7CC820D86A}"/>
              </a:ext>
            </a:extLst>
          </p:cNvPr>
          <p:cNvGraphicFramePr>
            <a:graphicFrameLocks noGrp="1"/>
          </p:cNvGraphicFramePr>
          <p:nvPr>
            <p:extLst>
              <p:ext uri="{D42A27DB-BD31-4B8C-83A1-F6EECF244321}">
                <p14:modId xmlns:p14="http://schemas.microsoft.com/office/powerpoint/2010/main" val="2178412663"/>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（登録完了）</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30081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の写真と文字の加工写真&#10;&#10;自動的に生成された説明">
            <a:extLst>
              <a:ext uri="{FF2B5EF4-FFF2-40B4-BE49-F238E27FC236}">
                <a16:creationId xmlns:a16="http://schemas.microsoft.com/office/drawing/2014/main" id="{5219BBCE-8FF7-4C3A-8775-2B5A1D661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268" y="2772403"/>
            <a:ext cx="4749893" cy="4009035"/>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11</a:t>
            </a:fld>
            <a:endParaRPr kumimoji="1" lang="ja-JP" altLang="en-US" sz="2800" dirty="0"/>
          </a:p>
        </p:txBody>
      </p:sp>
      <p:pic>
        <p:nvPicPr>
          <p:cNvPr id="22" name="図 21">
            <a:extLst>
              <a:ext uri="{FF2B5EF4-FFF2-40B4-BE49-F238E27FC236}">
                <a16:creationId xmlns:a16="http://schemas.microsoft.com/office/drawing/2014/main" id="{E2373957-2BB1-4B5D-83ED-FA12C0AE06DD}"/>
              </a:ext>
            </a:extLst>
          </p:cNvPr>
          <p:cNvPicPr>
            <a:picLocks/>
          </p:cNvPicPr>
          <p:nvPr/>
        </p:nvPicPr>
        <p:blipFill rotWithShape="1">
          <a:blip r:embed="rId3"/>
          <a:srcRect l="26568" t="12550" r="55753" b="83275"/>
          <a:stretch/>
        </p:blipFill>
        <p:spPr>
          <a:xfrm>
            <a:off x="6134674" y="4907055"/>
            <a:ext cx="441552" cy="144780"/>
          </a:xfrm>
          <a:prstGeom prst="rect">
            <a:avLst/>
          </a:prstGeom>
        </p:spPr>
      </p:pic>
      <p:sp>
        <p:nvSpPr>
          <p:cNvPr id="15" name="正方形/長方形 14">
            <a:extLst>
              <a:ext uri="{FF2B5EF4-FFF2-40B4-BE49-F238E27FC236}">
                <a16:creationId xmlns:a16="http://schemas.microsoft.com/office/drawing/2014/main" id="{57EAC190-F651-4F50-8870-A7A917681889}"/>
              </a:ext>
            </a:extLst>
          </p:cNvPr>
          <p:cNvSpPr/>
          <p:nvPr/>
        </p:nvSpPr>
        <p:spPr>
          <a:xfrm>
            <a:off x="2609268" y="4332632"/>
            <a:ext cx="2639740" cy="30471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角を丸めた四角形 16">
            <a:extLst>
              <a:ext uri="{FF2B5EF4-FFF2-40B4-BE49-F238E27FC236}">
                <a16:creationId xmlns:a16="http://schemas.microsoft.com/office/drawing/2014/main" id="{48F5F24B-C378-4163-B5C8-FA52C5718756}"/>
              </a:ext>
            </a:extLst>
          </p:cNvPr>
          <p:cNvSpPr/>
          <p:nvPr/>
        </p:nvSpPr>
        <p:spPr>
          <a:xfrm>
            <a:off x="5479754" y="4106766"/>
            <a:ext cx="1448584" cy="378224"/>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①クリック</a:t>
            </a:r>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8000" y="926786"/>
            <a:ext cx="595868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「指導者マイページ」トップページメニューの</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「資格を取得する」をクリック</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3" name="矢印: 下 22">
            <a:extLst>
              <a:ext uri="{FF2B5EF4-FFF2-40B4-BE49-F238E27FC236}">
                <a16:creationId xmlns:a16="http://schemas.microsoft.com/office/drawing/2014/main" id="{EDC4E908-ACFA-4D12-B126-A98C8BBDE893}"/>
              </a:ext>
            </a:extLst>
          </p:cNvPr>
          <p:cNvSpPr/>
          <p:nvPr/>
        </p:nvSpPr>
        <p:spPr>
          <a:xfrm>
            <a:off x="1013011" y="1816836"/>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39B74AE2-5769-4CCD-B930-0B9F4DA4D3D0}"/>
              </a:ext>
            </a:extLst>
          </p:cNvPr>
          <p:cNvSpPr txBox="1"/>
          <p:nvPr/>
        </p:nvSpPr>
        <p:spPr>
          <a:xfrm>
            <a:off x="288000" y="2258437"/>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「講習会検索・申込」をクリック</a:t>
            </a:r>
          </a:p>
        </p:txBody>
      </p:sp>
      <p:graphicFrame>
        <p:nvGraphicFramePr>
          <p:cNvPr id="25" name="表 24">
            <a:extLst>
              <a:ext uri="{FF2B5EF4-FFF2-40B4-BE49-F238E27FC236}">
                <a16:creationId xmlns:a16="http://schemas.microsoft.com/office/drawing/2014/main" id="{EEFC847A-977E-4361-A245-6E24A268AD47}"/>
              </a:ext>
            </a:extLst>
          </p:cNvPr>
          <p:cNvGraphicFramePr>
            <a:graphicFrameLocks noGrp="1"/>
          </p:cNvGraphicFramePr>
          <p:nvPr>
            <p:extLst>
              <p:ext uri="{D42A27DB-BD31-4B8C-83A1-F6EECF244321}">
                <p14:modId xmlns:p14="http://schemas.microsoft.com/office/powerpoint/2010/main" val="3081127776"/>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（「指導者マイページ」メニュー選択）</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4" name="正方形/長方形 13">
            <a:extLst>
              <a:ext uri="{FF2B5EF4-FFF2-40B4-BE49-F238E27FC236}">
                <a16:creationId xmlns:a16="http://schemas.microsoft.com/office/drawing/2014/main" id="{1883F3CB-A481-4F47-B6B2-FCA3CC88BE25}"/>
              </a:ext>
            </a:extLst>
          </p:cNvPr>
          <p:cNvSpPr/>
          <p:nvPr/>
        </p:nvSpPr>
        <p:spPr>
          <a:xfrm>
            <a:off x="3123414" y="4704761"/>
            <a:ext cx="1448585" cy="30471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吹き出し: 角を丸めた四角形 18">
            <a:extLst>
              <a:ext uri="{FF2B5EF4-FFF2-40B4-BE49-F238E27FC236}">
                <a16:creationId xmlns:a16="http://schemas.microsoft.com/office/drawing/2014/main" id="{200C57A4-EEAA-4994-A3D3-FA40C8C65BFA}"/>
              </a:ext>
            </a:extLst>
          </p:cNvPr>
          <p:cNvSpPr/>
          <p:nvPr/>
        </p:nvSpPr>
        <p:spPr>
          <a:xfrm>
            <a:off x="4906866" y="4857119"/>
            <a:ext cx="1448584" cy="378224"/>
          </a:xfrm>
          <a:prstGeom prst="wedgeRoundRectCallout">
            <a:avLst>
              <a:gd name="adj1" fmla="val -64767"/>
              <a:gd name="adj2" fmla="val -3853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②クリック</a:t>
            </a:r>
          </a:p>
        </p:txBody>
      </p:sp>
    </p:spTree>
    <p:extLst>
      <p:ext uri="{BB962C8B-B14F-4D97-AF65-F5344CB8AC3E}">
        <p14:creationId xmlns:p14="http://schemas.microsoft.com/office/powerpoint/2010/main" val="17686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DDE9CA5F-1A27-49C3-A92A-1DA760754D37}"/>
              </a:ext>
            </a:extLst>
          </p:cNvPr>
          <p:cNvPicPr>
            <a:picLocks noChangeAspect="1"/>
          </p:cNvPicPr>
          <p:nvPr/>
        </p:nvPicPr>
        <p:blipFill rotWithShape="1">
          <a:blip r:embed="rId2"/>
          <a:srcRect l="26568" t="12550" r="55753" b="83275"/>
          <a:stretch/>
        </p:blipFill>
        <p:spPr>
          <a:xfrm>
            <a:off x="4740633" y="3563163"/>
            <a:ext cx="707472" cy="138723"/>
          </a:xfrm>
          <a:prstGeom prst="rect">
            <a:avLst/>
          </a:prstGeom>
        </p:spPr>
      </p:pic>
      <p:sp>
        <p:nvSpPr>
          <p:cNvPr id="21" name="テキスト ボックス 20">
            <a:extLst>
              <a:ext uri="{FF2B5EF4-FFF2-40B4-BE49-F238E27FC236}">
                <a16:creationId xmlns:a16="http://schemas.microsoft.com/office/drawing/2014/main" id="{073BFF9B-CE5A-49BD-9133-0DA5E4D21EA5}"/>
              </a:ext>
            </a:extLst>
          </p:cNvPr>
          <p:cNvSpPr txBox="1"/>
          <p:nvPr/>
        </p:nvSpPr>
        <p:spPr>
          <a:xfrm>
            <a:off x="287998" y="905429"/>
            <a:ext cx="750077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クリックして資格を展開し、「スタートコーチ」にチェック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5" name="表 24">
            <a:extLst>
              <a:ext uri="{FF2B5EF4-FFF2-40B4-BE49-F238E27FC236}">
                <a16:creationId xmlns:a16="http://schemas.microsoft.com/office/drawing/2014/main" id="{EEFC847A-977E-4361-A245-6E24A268AD47}"/>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（講習会検索）</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24" name="矢印: 下 23">
            <a:extLst>
              <a:ext uri="{FF2B5EF4-FFF2-40B4-BE49-F238E27FC236}">
                <a16:creationId xmlns:a16="http://schemas.microsoft.com/office/drawing/2014/main" id="{94E23E02-0487-479E-A67D-980BD1DC55F0}"/>
              </a:ext>
            </a:extLst>
          </p:cNvPr>
          <p:cNvSpPr/>
          <p:nvPr/>
        </p:nvSpPr>
        <p:spPr>
          <a:xfrm rot="16200000">
            <a:off x="3891179" y="5820323"/>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7" name="グループ化 26">
            <a:extLst>
              <a:ext uri="{FF2B5EF4-FFF2-40B4-BE49-F238E27FC236}">
                <a16:creationId xmlns:a16="http://schemas.microsoft.com/office/drawing/2014/main" id="{28F73F1E-046F-4578-A5DF-AAD02422520C}"/>
              </a:ext>
            </a:extLst>
          </p:cNvPr>
          <p:cNvGrpSpPr/>
          <p:nvPr/>
        </p:nvGrpSpPr>
        <p:grpSpPr>
          <a:xfrm>
            <a:off x="373190" y="1645045"/>
            <a:ext cx="8043844" cy="4624957"/>
            <a:chOff x="1053662" y="1381205"/>
            <a:chExt cx="6010339" cy="3635304"/>
          </a:xfrm>
        </p:grpSpPr>
        <p:grpSp>
          <p:nvGrpSpPr>
            <p:cNvPr id="5" name="グループ化 4">
              <a:extLst>
                <a:ext uri="{FF2B5EF4-FFF2-40B4-BE49-F238E27FC236}">
                  <a16:creationId xmlns:a16="http://schemas.microsoft.com/office/drawing/2014/main" id="{2A9E8A26-D041-45DB-A725-FAEDDF3AD03B}"/>
                </a:ext>
              </a:extLst>
            </p:cNvPr>
            <p:cNvGrpSpPr/>
            <p:nvPr/>
          </p:nvGrpSpPr>
          <p:grpSpPr>
            <a:xfrm>
              <a:off x="1053662" y="1381205"/>
              <a:ext cx="6010339" cy="3635304"/>
              <a:chOff x="3831927" y="1474916"/>
              <a:chExt cx="6010339" cy="4528871"/>
            </a:xfrm>
          </p:grpSpPr>
          <p:pic>
            <p:nvPicPr>
              <p:cNvPr id="4" name="図 3" descr="コンピューターのスクリーンショット&#10;&#10;自動的に生成された説明">
                <a:extLst>
                  <a:ext uri="{FF2B5EF4-FFF2-40B4-BE49-F238E27FC236}">
                    <a16:creationId xmlns:a16="http://schemas.microsoft.com/office/drawing/2014/main" id="{B7784143-3627-42EC-85AE-8540D3099746}"/>
                  </a:ext>
                </a:extLst>
              </p:cNvPr>
              <p:cNvPicPr>
                <a:picLocks noChangeAspect="1"/>
              </p:cNvPicPr>
              <p:nvPr/>
            </p:nvPicPr>
            <p:blipFill rotWithShape="1">
              <a:blip r:embed="rId3">
                <a:extLst>
                  <a:ext uri="{28A0092B-C50C-407E-A947-70E740481C1C}">
                    <a14:useLocalDpi xmlns:a14="http://schemas.microsoft.com/office/drawing/2010/main" val="0"/>
                  </a:ext>
                </a:extLst>
              </a:blip>
              <a:srcRect l="19826" t="7831" r="2836" b="4754"/>
              <a:stretch/>
            </p:blipFill>
            <p:spPr>
              <a:xfrm>
                <a:off x="3831927" y="1474916"/>
                <a:ext cx="6010339" cy="4528871"/>
              </a:xfrm>
              <a:prstGeom prst="rect">
                <a:avLst/>
              </a:prstGeom>
            </p:spPr>
          </p:pic>
          <p:sp>
            <p:nvSpPr>
              <p:cNvPr id="13" name="正方形/長方形 12">
                <a:extLst>
                  <a:ext uri="{FF2B5EF4-FFF2-40B4-BE49-F238E27FC236}">
                    <a16:creationId xmlns:a16="http://schemas.microsoft.com/office/drawing/2014/main" id="{1CF1950F-7FA8-4799-BF22-0D404E40D674}"/>
                  </a:ext>
                </a:extLst>
              </p:cNvPr>
              <p:cNvSpPr/>
              <p:nvPr/>
            </p:nvSpPr>
            <p:spPr>
              <a:xfrm>
                <a:off x="3982860" y="4570899"/>
                <a:ext cx="181563" cy="22081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吹き出し: 角を丸めた四角形 10">
                <a:extLst>
                  <a:ext uri="{FF2B5EF4-FFF2-40B4-BE49-F238E27FC236}">
                    <a16:creationId xmlns:a16="http://schemas.microsoft.com/office/drawing/2014/main" id="{8D37A265-F235-4A05-8BED-D367EC25FF76}"/>
                  </a:ext>
                </a:extLst>
              </p:cNvPr>
              <p:cNvSpPr/>
              <p:nvPr/>
            </p:nvSpPr>
            <p:spPr>
              <a:xfrm>
                <a:off x="4842687" y="4124373"/>
                <a:ext cx="1601012" cy="446526"/>
              </a:xfrm>
              <a:prstGeom prst="wedgeRoundRectCallout">
                <a:avLst>
                  <a:gd name="adj1" fmla="val -63950"/>
                  <a:gd name="adj2" fmla="val 51171"/>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②スタートコーチに✔</a:t>
                </a:r>
              </a:p>
            </p:txBody>
          </p:sp>
        </p:grpSp>
        <p:sp>
          <p:nvSpPr>
            <p:cNvPr id="10" name="正方形/長方形 9">
              <a:extLst>
                <a:ext uri="{FF2B5EF4-FFF2-40B4-BE49-F238E27FC236}">
                  <a16:creationId xmlns:a16="http://schemas.microsoft.com/office/drawing/2014/main" id="{4ECC2F15-927B-40B6-A7D9-CE2D3FB96CDF}"/>
                </a:ext>
              </a:extLst>
            </p:cNvPr>
            <p:cNvSpPr/>
            <p:nvPr/>
          </p:nvSpPr>
          <p:spPr>
            <a:xfrm>
              <a:off x="6820820" y="2533665"/>
              <a:ext cx="181563" cy="22081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吹き出し: 角を丸めた四角形 14">
              <a:extLst>
                <a:ext uri="{FF2B5EF4-FFF2-40B4-BE49-F238E27FC236}">
                  <a16:creationId xmlns:a16="http://schemas.microsoft.com/office/drawing/2014/main" id="{CBED8E54-912F-4082-B71B-4CA279F3B5BE}"/>
                </a:ext>
              </a:extLst>
            </p:cNvPr>
            <p:cNvSpPr/>
            <p:nvPr/>
          </p:nvSpPr>
          <p:spPr>
            <a:xfrm>
              <a:off x="5200175" y="2246106"/>
              <a:ext cx="1412281" cy="397967"/>
            </a:xfrm>
            <a:prstGeom prst="wedgeRoundRectCallout">
              <a:avLst>
                <a:gd name="adj1" fmla="val 58472"/>
                <a:gd name="adj2" fmla="val 3011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①クリックして展開</a:t>
              </a:r>
            </a:p>
          </p:txBody>
        </p:sp>
      </p:grpSp>
    </p:spTree>
    <p:extLst>
      <p:ext uri="{BB962C8B-B14F-4D97-AF65-F5344CB8AC3E}">
        <p14:creationId xmlns:p14="http://schemas.microsoft.com/office/powerpoint/2010/main" val="318218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抽象 が含まれている画像&#10;&#10;自動的に生成された説明">
            <a:extLst>
              <a:ext uri="{FF2B5EF4-FFF2-40B4-BE49-F238E27FC236}">
                <a16:creationId xmlns:a16="http://schemas.microsoft.com/office/drawing/2014/main" id="{C53F5E27-7666-4902-8DC3-DF5073A3089E}"/>
              </a:ext>
            </a:extLst>
          </p:cNvPr>
          <p:cNvPicPr>
            <a:picLocks noChangeAspect="1"/>
          </p:cNvPicPr>
          <p:nvPr/>
        </p:nvPicPr>
        <p:blipFill rotWithShape="1">
          <a:blip r:embed="rId2">
            <a:extLst>
              <a:ext uri="{28A0092B-C50C-407E-A947-70E740481C1C}">
                <a14:useLocalDpi xmlns:a14="http://schemas.microsoft.com/office/drawing/2010/main" val="0"/>
              </a:ext>
            </a:extLst>
          </a:blip>
          <a:srcRect t="18562"/>
          <a:stretch/>
        </p:blipFill>
        <p:spPr>
          <a:xfrm>
            <a:off x="-4358" y="2687871"/>
            <a:ext cx="9144000" cy="4093027"/>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DDE9CA5F-1A27-49C3-A92A-1DA760754D37}"/>
              </a:ext>
            </a:extLst>
          </p:cNvPr>
          <p:cNvPicPr>
            <a:picLocks noChangeAspect="1"/>
          </p:cNvPicPr>
          <p:nvPr/>
        </p:nvPicPr>
        <p:blipFill rotWithShape="1">
          <a:blip r:embed="rId3"/>
          <a:srcRect l="26568" t="12550" r="55753" b="83275"/>
          <a:stretch/>
        </p:blipFill>
        <p:spPr>
          <a:xfrm>
            <a:off x="4740633" y="3563163"/>
            <a:ext cx="707472" cy="138723"/>
          </a:xfrm>
          <a:prstGeom prst="rect">
            <a:avLst/>
          </a:prstGeom>
        </p:spPr>
      </p:pic>
      <p:graphicFrame>
        <p:nvGraphicFramePr>
          <p:cNvPr id="25" name="表 24">
            <a:extLst>
              <a:ext uri="{FF2B5EF4-FFF2-40B4-BE49-F238E27FC236}">
                <a16:creationId xmlns:a16="http://schemas.microsoft.com/office/drawing/2014/main" id="{EEFC847A-977E-4361-A245-6E24A268AD47}"/>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（講習会検索）</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29" name="テキスト ボックス 28">
            <a:extLst>
              <a:ext uri="{FF2B5EF4-FFF2-40B4-BE49-F238E27FC236}">
                <a16:creationId xmlns:a16="http://schemas.microsoft.com/office/drawing/2014/main" id="{FEE55A20-EF5D-4948-931C-F8C8FF173C33}"/>
              </a:ext>
            </a:extLst>
          </p:cNvPr>
          <p:cNvSpPr txBox="1"/>
          <p:nvPr/>
        </p:nvSpPr>
        <p:spPr>
          <a:xfrm>
            <a:off x="308717" y="941173"/>
            <a:ext cx="646843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「検索」をクリックする該当講習会が表示される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 name="グループ化 1">
            <a:extLst>
              <a:ext uri="{FF2B5EF4-FFF2-40B4-BE49-F238E27FC236}">
                <a16:creationId xmlns:a16="http://schemas.microsoft.com/office/drawing/2014/main" id="{83B88BB5-D2DE-4E70-A97E-6EAC7A0B2B4C}"/>
              </a:ext>
            </a:extLst>
          </p:cNvPr>
          <p:cNvGrpSpPr/>
          <p:nvPr/>
        </p:nvGrpSpPr>
        <p:grpSpPr>
          <a:xfrm>
            <a:off x="3001239" y="4916981"/>
            <a:ext cx="4804284" cy="1223109"/>
            <a:chOff x="3139462" y="3890939"/>
            <a:chExt cx="4804284" cy="1223109"/>
          </a:xfrm>
        </p:grpSpPr>
        <p:sp>
          <p:nvSpPr>
            <p:cNvPr id="26" name="吹き出し: 角を丸めた四角形 25">
              <a:extLst>
                <a:ext uri="{FF2B5EF4-FFF2-40B4-BE49-F238E27FC236}">
                  <a16:creationId xmlns:a16="http://schemas.microsoft.com/office/drawing/2014/main" id="{73CF92D8-03F9-439C-9DF8-298FDB2F5D08}"/>
                </a:ext>
              </a:extLst>
            </p:cNvPr>
            <p:cNvSpPr/>
            <p:nvPr/>
          </p:nvSpPr>
          <p:spPr>
            <a:xfrm>
              <a:off x="3139462" y="4667522"/>
              <a:ext cx="1441184" cy="446526"/>
            </a:xfrm>
            <a:prstGeom prst="wedgeRoundRectCallout">
              <a:avLst>
                <a:gd name="adj1" fmla="val -64085"/>
                <a:gd name="adj2" fmla="val 4454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②クリック</a:t>
              </a:r>
            </a:p>
          </p:txBody>
        </p:sp>
        <p:sp>
          <p:nvSpPr>
            <p:cNvPr id="32" name="吹き出し: 角を丸めた四角形 31">
              <a:extLst>
                <a:ext uri="{FF2B5EF4-FFF2-40B4-BE49-F238E27FC236}">
                  <a16:creationId xmlns:a16="http://schemas.microsoft.com/office/drawing/2014/main" id="{04450C7A-08B1-472C-8317-F08FA3C37A1E}"/>
                </a:ext>
              </a:extLst>
            </p:cNvPr>
            <p:cNvSpPr/>
            <p:nvPr/>
          </p:nvSpPr>
          <p:spPr>
            <a:xfrm>
              <a:off x="6502562" y="3890939"/>
              <a:ext cx="1441184" cy="446526"/>
            </a:xfrm>
            <a:prstGeom prst="wedgeRoundRectCallout">
              <a:avLst>
                <a:gd name="adj1" fmla="val 68713"/>
                <a:gd name="adj2" fmla="val 2906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①クリック</a:t>
              </a:r>
            </a:p>
          </p:txBody>
        </p:sp>
      </p:grpSp>
      <p:sp>
        <p:nvSpPr>
          <p:cNvPr id="23" name="正方形/長方形 22">
            <a:extLst>
              <a:ext uri="{FF2B5EF4-FFF2-40B4-BE49-F238E27FC236}">
                <a16:creationId xmlns:a16="http://schemas.microsoft.com/office/drawing/2014/main" id="{E340FA08-22A1-494F-BCEE-CE268154C6B0}"/>
              </a:ext>
            </a:extLst>
          </p:cNvPr>
          <p:cNvSpPr/>
          <p:nvPr/>
        </p:nvSpPr>
        <p:spPr>
          <a:xfrm>
            <a:off x="72000" y="6208810"/>
            <a:ext cx="4749381" cy="34390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5DE6ECDA-8AE3-47E9-A6F3-4E24AED47707}"/>
              </a:ext>
            </a:extLst>
          </p:cNvPr>
          <p:cNvSpPr txBox="1"/>
          <p:nvPr/>
        </p:nvSpPr>
        <p:spPr>
          <a:xfrm>
            <a:off x="308717" y="1978886"/>
            <a:ext cx="310533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当該講習会をクリック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矢印: 下 34">
            <a:extLst>
              <a:ext uri="{FF2B5EF4-FFF2-40B4-BE49-F238E27FC236}">
                <a16:creationId xmlns:a16="http://schemas.microsoft.com/office/drawing/2014/main" id="{B15490C4-0000-4E75-A3D6-995DE7F3FDE4}"/>
              </a:ext>
            </a:extLst>
          </p:cNvPr>
          <p:cNvSpPr/>
          <p:nvPr/>
        </p:nvSpPr>
        <p:spPr>
          <a:xfrm>
            <a:off x="1870171" y="1451291"/>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A3F70865-A6FA-42E4-8F51-B26F0DE724E7}"/>
              </a:ext>
            </a:extLst>
          </p:cNvPr>
          <p:cNvSpPr/>
          <p:nvPr/>
        </p:nvSpPr>
        <p:spPr>
          <a:xfrm>
            <a:off x="8227094" y="5156925"/>
            <a:ext cx="738049" cy="4458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2C9ACF33-8E7C-461C-BC58-22108C43368E}"/>
              </a:ext>
            </a:extLst>
          </p:cNvPr>
          <p:cNvPicPr>
            <a:picLocks noChangeAspect="1"/>
          </p:cNvPicPr>
          <p:nvPr/>
        </p:nvPicPr>
        <p:blipFill rotWithShape="1">
          <a:blip r:embed="rId4"/>
          <a:srcRect r="32713" b="2585"/>
          <a:stretch/>
        </p:blipFill>
        <p:spPr>
          <a:xfrm>
            <a:off x="150091" y="6268285"/>
            <a:ext cx="3088810" cy="219142"/>
          </a:xfrm>
          <a:prstGeom prst="rect">
            <a:avLst/>
          </a:prstGeom>
        </p:spPr>
      </p:pic>
      <p:sp>
        <p:nvSpPr>
          <p:cNvPr id="3" name="テキスト ボックス 2">
            <a:extLst>
              <a:ext uri="{FF2B5EF4-FFF2-40B4-BE49-F238E27FC236}">
                <a16:creationId xmlns:a16="http://schemas.microsoft.com/office/drawing/2014/main" id="{DB49B426-2F61-4C22-8AB6-474F70D8D917}"/>
              </a:ext>
            </a:extLst>
          </p:cNvPr>
          <p:cNvSpPr txBox="1"/>
          <p:nvPr/>
        </p:nvSpPr>
        <p:spPr>
          <a:xfrm>
            <a:off x="3129243" y="6256605"/>
            <a:ext cx="1313180" cy="261610"/>
          </a:xfrm>
          <a:prstGeom prst="rect">
            <a:avLst/>
          </a:prstGeom>
          <a:noFill/>
        </p:spPr>
        <p:txBody>
          <a:bodyPr wrap="none" rtlCol="0">
            <a:spAutoFit/>
          </a:bodyPr>
          <a:lstStyle/>
          <a:p>
            <a:r>
              <a:rPr kumimoji="1" lang="en-US" altLang="ja-JP" sz="1100" b="1" dirty="0"/>
              <a:t>【</a:t>
            </a:r>
            <a:r>
              <a:rPr kumimoji="1" lang="ja-JP" altLang="en-US" sz="1100" b="1" dirty="0"/>
              <a:t>新宿区コース</a:t>
            </a:r>
            <a:r>
              <a:rPr kumimoji="1" lang="en-US" altLang="ja-JP" sz="1100" b="1" dirty="0"/>
              <a:t>】</a:t>
            </a:r>
            <a:endParaRPr kumimoji="1" lang="ja-JP" altLang="en-US" sz="1100" b="1" dirty="0"/>
          </a:p>
        </p:txBody>
      </p:sp>
    </p:spTree>
    <p:extLst>
      <p:ext uri="{BB962C8B-B14F-4D97-AF65-F5344CB8AC3E}">
        <p14:creationId xmlns:p14="http://schemas.microsoft.com/office/powerpoint/2010/main" val="32123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CB50598-C80D-466A-8423-27E1071A4C11}"/>
              </a:ext>
            </a:extLst>
          </p:cNvPr>
          <p:cNvPicPr>
            <a:picLocks noChangeAspect="1"/>
          </p:cNvPicPr>
          <p:nvPr/>
        </p:nvPicPr>
        <p:blipFill>
          <a:blip r:embed="rId2"/>
          <a:stretch>
            <a:fillRect/>
          </a:stretch>
        </p:blipFill>
        <p:spPr>
          <a:xfrm>
            <a:off x="72000" y="1730066"/>
            <a:ext cx="8984848" cy="4479093"/>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6" y="907451"/>
            <a:ext cx="86693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内容を確認し、問題なければ申し込む会場の「詳細」をクリック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（申込手続き）</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9" name="正方形/長方形 18">
            <a:extLst>
              <a:ext uri="{FF2B5EF4-FFF2-40B4-BE49-F238E27FC236}">
                <a16:creationId xmlns:a16="http://schemas.microsoft.com/office/drawing/2014/main" id="{BB6F0652-910F-4B1B-8888-CAFD245D39DA}"/>
              </a:ext>
            </a:extLst>
          </p:cNvPr>
          <p:cNvSpPr/>
          <p:nvPr/>
        </p:nvSpPr>
        <p:spPr>
          <a:xfrm>
            <a:off x="8197431" y="5214533"/>
            <a:ext cx="738049" cy="4458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8F94E196-4E05-4782-BD31-D4DEB4140C56}"/>
              </a:ext>
            </a:extLst>
          </p:cNvPr>
          <p:cNvSpPr/>
          <p:nvPr/>
        </p:nvSpPr>
        <p:spPr>
          <a:xfrm>
            <a:off x="6198378" y="4860831"/>
            <a:ext cx="1441184" cy="446526"/>
          </a:xfrm>
          <a:prstGeom prst="wedgeRoundRectCallout">
            <a:avLst>
              <a:gd name="adj1" fmla="val 68713"/>
              <a:gd name="adj2" fmla="val 2906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クリック</a:t>
            </a:r>
          </a:p>
        </p:txBody>
      </p:sp>
      <p:sp>
        <p:nvSpPr>
          <p:cNvPr id="5" name="正方形/長方形 4">
            <a:extLst>
              <a:ext uri="{FF2B5EF4-FFF2-40B4-BE49-F238E27FC236}">
                <a16:creationId xmlns:a16="http://schemas.microsoft.com/office/drawing/2014/main" id="{C64DBE79-47C2-4E93-96C3-C37B697A7E63}"/>
              </a:ext>
            </a:extLst>
          </p:cNvPr>
          <p:cNvSpPr/>
          <p:nvPr/>
        </p:nvSpPr>
        <p:spPr>
          <a:xfrm>
            <a:off x="2980592" y="4430730"/>
            <a:ext cx="879231" cy="246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10AB33-7346-446B-8FCC-C876980231BC}"/>
              </a:ext>
            </a:extLst>
          </p:cNvPr>
          <p:cNvSpPr txBox="1"/>
          <p:nvPr/>
        </p:nvSpPr>
        <p:spPr>
          <a:xfrm>
            <a:off x="4308336" y="2496992"/>
            <a:ext cx="2005835" cy="307777"/>
          </a:xfrm>
          <a:prstGeom prst="rect">
            <a:avLst/>
          </a:prstGeom>
          <a:solidFill>
            <a:schemeClr val="bg1"/>
          </a:solidFill>
        </p:spPr>
        <p:txBody>
          <a:bodyPr wrap="square" rtlCol="0">
            <a:spAutoFit/>
          </a:bodyPr>
          <a:lstStyle/>
          <a:p>
            <a:r>
              <a:rPr kumimoji="1" lang="en-US" altLang="ja-JP" sz="1400" b="1" dirty="0"/>
              <a:t>【</a:t>
            </a:r>
            <a:r>
              <a:rPr kumimoji="1" lang="ja-JP" altLang="en-US" sz="1400" b="1" dirty="0"/>
              <a:t>新宿区コース</a:t>
            </a:r>
            <a:r>
              <a:rPr kumimoji="1" lang="en-US" altLang="ja-JP" sz="1400" b="1" dirty="0"/>
              <a:t>】</a:t>
            </a:r>
            <a:endParaRPr kumimoji="1" lang="ja-JP" altLang="en-US" sz="1400" b="1" dirty="0"/>
          </a:p>
        </p:txBody>
      </p:sp>
      <p:sp>
        <p:nvSpPr>
          <p:cNvPr id="12" name="テキスト ボックス 11">
            <a:extLst>
              <a:ext uri="{FF2B5EF4-FFF2-40B4-BE49-F238E27FC236}">
                <a16:creationId xmlns:a16="http://schemas.microsoft.com/office/drawing/2014/main" id="{28002A4D-E153-45CA-B52A-848E28745FFA}"/>
              </a:ext>
            </a:extLst>
          </p:cNvPr>
          <p:cNvSpPr txBox="1"/>
          <p:nvPr/>
        </p:nvSpPr>
        <p:spPr>
          <a:xfrm>
            <a:off x="236046" y="4415526"/>
            <a:ext cx="1313180" cy="261610"/>
          </a:xfrm>
          <a:prstGeom prst="rect">
            <a:avLst/>
          </a:prstGeom>
          <a:solidFill>
            <a:schemeClr val="bg1"/>
          </a:solidFill>
        </p:spPr>
        <p:txBody>
          <a:bodyPr wrap="none" rtlCol="0">
            <a:spAutoFit/>
          </a:bodyPr>
          <a:lstStyle/>
          <a:p>
            <a:r>
              <a:rPr kumimoji="1" lang="en-US" altLang="ja-JP" sz="1100" b="1" dirty="0"/>
              <a:t>【</a:t>
            </a:r>
            <a:r>
              <a:rPr kumimoji="1" lang="ja-JP" altLang="en-US" sz="1100" b="1" dirty="0"/>
              <a:t>新宿区コース</a:t>
            </a:r>
            <a:r>
              <a:rPr kumimoji="1" lang="en-US" altLang="ja-JP" sz="1100" b="1" dirty="0"/>
              <a:t>】</a:t>
            </a:r>
            <a:endParaRPr kumimoji="1" lang="ja-JP" altLang="en-US" sz="1100" b="1" dirty="0"/>
          </a:p>
        </p:txBody>
      </p:sp>
      <p:sp>
        <p:nvSpPr>
          <p:cNvPr id="13" name="正方形/長方形 12">
            <a:extLst>
              <a:ext uri="{FF2B5EF4-FFF2-40B4-BE49-F238E27FC236}">
                <a16:creationId xmlns:a16="http://schemas.microsoft.com/office/drawing/2014/main" id="{2392F373-A75A-42D6-9B0B-72E726695CCD}"/>
              </a:ext>
            </a:extLst>
          </p:cNvPr>
          <p:cNvSpPr/>
          <p:nvPr/>
        </p:nvSpPr>
        <p:spPr>
          <a:xfrm>
            <a:off x="673140" y="3231278"/>
            <a:ext cx="5236771" cy="492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34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148B5BA-4F46-4184-AED3-EE703A8C26E9}"/>
              </a:ext>
            </a:extLst>
          </p:cNvPr>
          <p:cNvPicPr>
            <a:picLocks noChangeAspect="1"/>
          </p:cNvPicPr>
          <p:nvPr/>
        </p:nvPicPr>
        <p:blipFill rotWithShape="1">
          <a:blip r:embed="rId2"/>
          <a:srcRect t="8057"/>
          <a:stretch/>
        </p:blipFill>
        <p:spPr>
          <a:xfrm>
            <a:off x="1150448" y="1351593"/>
            <a:ext cx="7062725" cy="5485716"/>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6" y="907451"/>
            <a:ext cx="86693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内容を確認し、問題なければ申し込む会場の「</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申込</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」をクリック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（申込手続き）</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9" name="正方形/長方形 18">
            <a:extLst>
              <a:ext uri="{FF2B5EF4-FFF2-40B4-BE49-F238E27FC236}">
                <a16:creationId xmlns:a16="http://schemas.microsoft.com/office/drawing/2014/main" id="{BB6F0652-910F-4B1B-8888-CAFD245D39DA}"/>
              </a:ext>
            </a:extLst>
          </p:cNvPr>
          <p:cNvSpPr/>
          <p:nvPr/>
        </p:nvSpPr>
        <p:spPr>
          <a:xfrm>
            <a:off x="7659444" y="6490136"/>
            <a:ext cx="668215" cy="33410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8F94E196-4E05-4782-BD31-D4DEB4140C56}"/>
              </a:ext>
            </a:extLst>
          </p:cNvPr>
          <p:cNvSpPr/>
          <p:nvPr/>
        </p:nvSpPr>
        <p:spPr>
          <a:xfrm>
            <a:off x="5966988" y="6315495"/>
            <a:ext cx="1441184" cy="446526"/>
          </a:xfrm>
          <a:prstGeom prst="wedgeRoundRectCallout">
            <a:avLst>
              <a:gd name="adj1" fmla="val 57731"/>
              <a:gd name="adj2" fmla="val 2315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クリック</a:t>
            </a:r>
          </a:p>
        </p:txBody>
      </p:sp>
      <p:pic>
        <p:nvPicPr>
          <p:cNvPr id="3" name="図 2">
            <a:extLst>
              <a:ext uri="{FF2B5EF4-FFF2-40B4-BE49-F238E27FC236}">
                <a16:creationId xmlns:a16="http://schemas.microsoft.com/office/drawing/2014/main" id="{B4E7AB2B-62F0-4E70-80AB-0777FA66D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3" y="3400421"/>
            <a:ext cx="19053" cy="57158"/>
          </a:xfrm>
          <a:prstGeom prst="rect">
            <a:avLst/>
          </a:prstGeom>
        </p:spPr>
      </p:pic>
      <p:sp>
        <p:nvSpPr>
          <p:cNvPr id="11" name="テキスト ボックス 10">
            <a:extLst>
              <a:ext uri="{FF2B5EF4-FFF2-40B4-BE49-F238E27FC236}">
                <a16:creationId xmlns:a16="http://schemas.microsoft.com/office/drawing/2014/main" id="{D86FB302-8957-49B3-ADE5-550C7864C0D8}"/>
              </a:ext>
            </a:extLst>
          </p:cNvPr>
          <p:cNvSpPr txBox="1"/>
          <p:nvPr/>
        </p:nvSpPr>
        <p:spPr>
          <a:xfrm>
            <a:off x="4562473" y="1432504"/>
            <a:ext cx="2005835" cy="261610"/>
          </a:xfrm>
          <a:prstGeom prst="rect">
            <a:avLst/>
          </a:prstGeom>
          <a:solidFill>
            <a:schemeClr val="bg1"/>
          </a:solidFill>
        </p:spPr>
        <p:txBody>
          <a:bodyPr wrap="square" rtlCol="0">
            <a:spAutoFit/>
          </a:bodyPr>
          <a:lstStyle/>
          <a:p>
            <a:r>
              <a:rPr kumimoji="1" lang="en-US" altLang="ja-JP" sz="1100" b="1" dirty="0"/>
              <a:t>【</a:t>
            </a:r>
            <a:r>
              <a:rPr kumimoji="1" lang="ja-JP" altLang="en-US" sz="1100" b="1" dirty="0"/>
              <a:t>新宿区コース</a:t>
            </a:r>
            <a:r>
              <a:rPr kumimoji="1" lang="en-US" altLang="ja-JP" sz="1100" b="1" dirty="0"/>
              <a:t>】</a:t>
            </a:r>
            <a:endParaRPr kumimoji="1" lang="ja-JP" altLang="en-US" sz="1100" b="1" dirty="0"/>
          </a:p>
        </p:txBody>
      </p:sp>
      <p:sp>
        <p:nvSpPr>
          <p:cNvPr id="12" name="正方形/長方形 11">
            <a:extLst>
              <a:ext uri="{FF2B5EF4-FFF2-40B4-BE49-F238E27FC236}">
                <a16:creationId xmlns:a16="http://schemas.microsoft.com/office/drawing/2014/main" id="{2E939DDE-EE17-4BE3-9737-729A82163A49}"/>
              </a:ext>
            </a:extLst>
          </p:cNvPr>
          <p:cNvSpPr/>
          <p:nvPr/>
        </p:nvSpPr>
        <p:spPr>
          <a:xfrm>
            <a:off x="1632807" y="2007450"/>
            <a:ext cx="5236771" cy="364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921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1216950-2E76-457F-ACBF-86CD8A33FCF3}"/>
              </a:ext>
            </a:extLst>
          </p:cNvPr>
          <p:cNvPicPr>
            <a:picLocks noChangeAspect="1"/>
          </p:cNvPicPr>
          <p:nvPr/>
        </p:nvPicPr>
        <p:blipFill rotWithShape="1">
          <a:blip r:embed="rId2"/>
          <a:srcRect t="8064"/>
          <a:stretch/>
        </p:blipFill>
        <p:spPr>
          <a:xfrm>
            <a:off x="991056" y="2026118"/>
            <a:ext cx="6940941" cy="4738182"/>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（申込手続き、認証コードの確認）</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9" name="正方形/長方形 18">
            <a:extLst>
              <a:ext uri="{FF2B5EF4-FFF2-40B4-BE49-F238E27FC236}">
                <a16:creationId xmlns:a16="http://schemas.microsoft.com/office/drawing/2014/main" id="{0E513F7E-B3FC-414B-84BC-17104B3B80EC}"/>
              </a:ext>
            </a:extLst>
          </p:cNvPr>
          <p:cNvSpPr/>
          <p:nvPr/>
        </p:nvSpPr>
        <p:spPr>
          <a:xfrm>
            <a:off x="2775390" y="3682316"/>
            <a:ext cx="2273061" cy="18490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9929A080-9542-44ED-AF79-A87CD812CBB7}"/>
              </a:ext>
            </a:extLst>
          </p:cNvPr>
          <p:cNvSpPr/>
          <p:nvPr/>
        </p:nvSpPr>
        <p:spPr>
          <a:xfrm>
            <a:off x="5603581" y="3482102"/>
            <a:ext cx="2381821" cy="464480"/>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①</a:t>
            </a:r>
            <a:r>
              <a:rPr kumimoji="1" lang="ja-JP" altLang="en-US" sz="1400" b="1" dirty="0">
                <a:solidFill>
                  <a:srgbClr val="5B9BD5">
                    <a:lumMod val="75000"/>
                  </a:srgbClr>
                </a:solidFill>
                <a:latin typeface="Calibri" panose="020F0502020204030204"/>
                <a:ea typeface="游ゴシック" panose="020B0400000000000000" pitchFamily="50" charset="-128"/>
              </a:rPr>
              <a:t>実施団体</a:t>
            </a: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指定の認証コードを入力</a:t>
            </a:r>
          </a:p>
        </p:txBody>
      </p:sp>
      <p:sp>
        <p:nvSpPr>
          <p:cNvPr id="11" name="正方形/長方形 10">
            <a:extLst>
              <a:ext uri="{FF2B5EF4-FFF2-40B4-BE49-F238E27FC236}">
                <a16:creationId xmlns:a16="http://schemas.microsoft.com/office/drawing/2014/main" id="{D28EC285-2DA5-4AB0-9A4C-F0BD9E67B92D}"/>
              </a:ext>
            </a:extLst>
          </p:cNvPr>
          <p:cNvSpPr/>
          <p:nvPr/>
        </p:nvSpPr>
        <p:spPr>
          <a:xfrm>
            <a:off x="3307125" y="3894051"/>
            <a:ext cx="460647" cy="235923"/>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吹き出し: 角を丸めた四角形 12">
            <a:extLst>
              <a:ext uri="{FF2B5EF4-FFF2-40B4-BE49-F238E27FC236}">
                <a16:creationId xmlns:a16="http://schemas.microsoft.com/office/drawing/2014/main" id="{D31CBA80-A8B5-4A47-AB66-9FEE9AA300F9}"/>
              </a:ext>
            </a:extLst>
          </p:cNvPr>
          <p:cNvSpPr/>
          <p:nvPr/>
        </p:nvSpPr>
        <p:spPr>
          <a:xfrm>
            <a:off x="4431806" y="4371344"/>
            <a:ext cx="1441184" cy="446526"/>
          </a:xfrm>
          <a:prstGeom prst="wedgeRoundRectCallout">
            <a:avLst>
              <a:gd name="adj1" fmla="val -88921"/>
              <a:gd name="adj2" fmla="val -7739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②クリック</a:t>
            </a:r>
          </a:p>
        </p:txBody>
      </p:sp>
      <p:sp>
        <p:nvSpPr>
          <p:cNvPr id="12" name="テキスト ボックス 11">
            <a:extLst>
              <a:ext uri="{FF2B5EF4-FFF2-40B4-BE49-F238E27FC236}">
                <a16:creationId xmlns:a16="http://schemas.microsoft.com/office/drawing/2014/main" id="{67D48030-2A64-43A5-A6AA-77846D539663}"/>
              </a:ext>
            </a:extLst>
          </p:cNvPr>
          <p:cNvSpPr txBox="1"/>
          <p:nvPr/>
        </p:nvSpPr>
        <p:spPr>
          <a:xfrm>
            <a:off x="367957" y="1675840"/>
            <a:ext cx="7792907"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認証コードが分からない場合は、実施団体にご確認ください。</a:t>
            </a:r>
          </a:p>
        </p:txBody>
      </p:sp>
      <p:sp>
        <p:nvSpPr>
          <p:cNvPr id="14" name="テキスト ボックス 13">
            <a:extLst>
              <a:ext uri="{FF2B5EF4-FFF2-40B4-BE49-F238E27FC236}">
                <a16:creationId xmlns:a16="http://schemas.microsoft.com/office/drawing/2014/main" id="{1F55815E-FBDE-4C53-85DB-71A8BA4DE53D}"/>
              </a:ext>
            </a:extLst>
          </p:cNvPr>
          <p:cNvSpPr txBox="1"/>
          <p:nvPr/>
        </p:nvSpPr>
        <p:spPr>
          <a:xfrm>
            <a:off x="329456" y="841713"/>
            <a:ext cx="5505033"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認証コードの入力が表示される場合は、</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実施団体指定の認証コードを入力</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F09043C-05F2-479B-902D-422114CF533B}"/>
              </a:ext>
            </a:extLst>
          </p:cNvPr>
          <p:cNvSpPr txBox="1"/>
          <p:nvPr/>
        </p:nvSpPr>
        <p:spPr>
          <a:xfrm>
            <a:off x="4350618" y="2087321"/>
            <a:ext cx="1522371" cy="261610"/>
          </a:xfrm>
          <a:prstGeom prst="rect">
            <a:avLst/>
          </a:prstGeom>
          <a:solidFill>
            <a:schemeClr val="bg1"/>
          </a:solidFill>
        </p:spPr>
        <p:txBody>
          <a:bodyPr wrap="square" rtlCol="0">
            <a:spAutoFit/>
          </a:bodyPr>
          <a:lstStyle/>
          <a:p>
            <a:r>
              <a:rPr kumimoji="1" lang="en-US" altLang="ja-JP" sz="1100" b="1" dirty="0"/>
              <a:t>【</a:t>
            </a:r>
            <a:r>
              <a:rPr kumimoji="1" lang="ja-JP" altLang="en-US" sz="1100" b="1" dirty="0"/>
              <a:t>新宿区コース</a:t>
            </a:r>
            <a:r>
              <a:rPr kumimoji="1" lang="en-US" altLang="ja-JP" sz="1100" b="1" dirty="0"/>
              <a:t>】</a:t>
            </a:r>
            <a:r>
              <a:rPr kumimoji="1" lang="ja-JP" altLang="en-US" sz="1100" b="1" dirty="0"/>
              <a:t>　　</a:t>
            </a:r>
          </a:p>
        </p:txBody>
      </p:sp>
      <p:sp>
        <p:nvSpPr>
          <p:cNvPr id="2" name="正方形/長方形 1">
            <a:extLst>
              <a:ext uri="{FF2B5EF4-FFF2-40B4-BE49-F238E27FC236}">
                <a16:creationId xmlns:a16="http://schemas.microsoft.com/office/drawing/2014/main" id="{4BA5D027-0801-48E0-98EA-3EB16C1410B2}"/>
              </a:ext>
            </a:extLst>
          </p:cNvPr>
          <p:cNvSpPr/>
          <p:nvPr/>
        </p:nvSpPr>
        <p:spPr>
          <a:xfrm>
            <a:off x="1496101" y="2612077"/>
            <a:ext cx="3971048" cy="323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19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17</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6" y="907451"/>
            <a:ext cx="844013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画面をスクロールし、「個人情報」の確認、「連絡先情報」の入力</a:t>
            </a:r>
            <a:endParaRPr kumimoji="1" lang="en-US" altLang="ja-JP" sz="2400" b="1" dirty="0">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（申込内容、個人情報の確認・入力）</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6" name="図 5" descr="スクリーンショットの画面&#10;&#10;自動的に生成された説明">
            <a:extLst>
              <a:ext uri="{FF2B5EF4-FFF2-40B4-BE49-F238E27FC236}">
                <a16:creationId xmlns:a16="http://schemas.microsoft.com/office/drawing/2014/main" id="{E230BF6F-E2B1-4311-BF9F-DF22AF966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46" y="1668698"/>
            <a:ext cx="8555434" cy="4993524"/>
          </a:xfrm>
          <a:prstGeom prst="rect">
            <a:avLst/>
          </a:prstGeom>
        </p:spPr>
      </p:pic>
      <p:sp>
        <p:nvSpPr>
          <p:cNvPr id="5" name="正方形/長方形 4">
            <a:extLst>
              <a:ext uri="{FF2B5EF4-FFF2-40B4-BE49-F238E27FC236}">
                <a16:creationId xmlns:a16="http://schemas.microsoft.com/office/drawing/2014/main" id="{61A645E1-31D7-48C8-BE66-A929BB7A8179}"/>
              </a:ext>
            </a:extLst>
          </p:cNvPr>
          <p:cNvSpPr/>
          <p:nvPr/>
        </p:nvSpPr>
        <p:spPr>
          <a:xfrm>
            <a:off x="1835477" y="2580691"/>
            <a:ext cx="3209672" cy="242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情報に誤りがないか確認してください</a:t>
            </a:r>
          </a:p>
        </p:txBody>
      </p:sp>
      <p:sp>
        <p:nvSpPr>
          <p:cNvPr id="15" name="正方形/長方形 14">
            <a:extLst>
              <a:ext uri="{FF2B5EF4-FFF2-40B4-BE49-F238E27FC236}">
                <a16:creationId xmlns:a16="http://schemas.microsoft.com/office/drawing/2014/main" id="{A465BB01-56F0-463F-ACDB-F26619BD4AEB}"/>
              </a:ext>
            </a:extLst>
          </p:cNvPr>
          <p:cNvSpPr/>
          <p:nvPr/>
        </p:nvSpPr>
        <p:spPr>
          <a:xfrm>
            <a:off x="1782314" y="5656521"/>
            <a:ext cx="1822123" cy="96224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角を丸めた四角形 16">
            <a:extLst>
              <a:ext uri="{FF2B5EF4-FFF2-40B4-BE49-F238E27FC236}">
                <a16:creationId xmlns:a16="http://schemas.microsoft.com/office/drawing/2014/main" id="{4A464EEC-1B6B-4C44-B57D-13C4460203E4}"/>
              </a:ext>
            </a:extLst>
          </p:cNvPr>
          <p:cNvSpPr/>
          <p:nvPr/>
        </p:nvSpPr>
        <p:spPr>
          <a:xfrm>
            <a:off x="4049660" y="5716759"/>
            <a:ext cx="1350956" cy="375642"/>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入力</a:t>
            </a:r>
          </a:p>
        </p:txBody>
      </p:sp>
    </p:spTree>
    <p:extLst>
      <p:ext uri="{BB962C8B-B14F-4D97-AF65-F5344CB8AC3E}">
        <p14:creationId xmlns:p14="http://schemas.microsoft.com/office/powerpoint/2010/main" val="147987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18</a:t>
            </a:fld>
            <a:endParaRPr kumimoji="1" lang="ja-JP" altLang="en-US" sz="2800" dirty="0"/>
          </a:p>
        </p:txBody>
      </p:sp>
      <p:pic>
        <p:nvPicPr>
          <p:cNvPr id="18" name="図 17">
            <a:extLst>
              <a:ext uri="{FF2B5EF4-FFF2-40B4-BE49-F238E27FC236}">
                <a16:creationId xmlns:a16="http://schemas.microsoft.com/office/drawing/2014/main" id="{DDE9CA5F-1A27-49C3-A92A-1DA760754D37}"/>
              </a:ext>
            </a:extLst>
          </p:cNvPr>
          <p:cNvPicPr>
            <a:picLocks/>
          </p:cNvPicPr>
          <p:nvPr/>
        </p:nvPicPr>
        <p:blipFill rotWithShape="1">
          <a:blip r:embed="rId2"/>
          <a:srcRect l="26568" t="12550" r="55753" b="83275"/>
          <a:stretch/>
        </p:blipFill>
        <p:spPr>
          <a:xfrm>
            <a:off x="4998311" y="4619243"/>
            <a:ext cx="612000" cy="111526"/>
          </a:xfrm>
          <a:prstGeom prst="rect">
            <a:avLst/>
          </a:prstGeom>
        </p:spPr>
      </p:pic>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5" y="904356"/>
            <a:ext cx="449353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受講一部免除を行わない場合は</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免除の実施「しない」にマーク</a:t>
            </a:r>
            <a:endParaRPr kumimoji="1" lang="en-US" altLang="ja-JP" sz="2400" b="1"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8E1FE1BB-28AC-4DED-B347-50C745A558C8}"/>
              </a:ext>
            </a:extLst>
          </p:cNvPr>
          <p:cNvPicPr>
            <a:picLocks/>
          </p:cNvPicPr>
          <p:nvPr/>
        </p:nvPicPr>
        <p:blipFill rotWithShape="1">
          <a:blip r:embed="rId2"/>
          <a:srcRect l="26568" t="12550" r="55753" b="83275"/>
          <a:stretch/>
        </p:blipFill>
        <p:spPr>
          <a:xfrm>
            <a:off x="5567081" y="4885765"/>
            <a:ext cx="519954" cy="197223"/>
          </a:xfrm>
          <a:prstGeom prst="rect">
            <a:avLst/>
          </a:prstGeom>
        </p:spPr>
      </p:pic>
      <p:graphicFrame>
        <p:nvGraphicFramePr>
          <p:cNvPr id="24" name="表 23">
            <a:extLst>
              <a:ext uri="{FF2B5EF4-FFF2-40B4-BE49-F238E27FC236}">
                <a16:creationId xmlns:a16="http://schemas.microsoft.com/office/drawing/2014/main" id="{B29368D8-A37B-4F96-85A2-0E0262289194}"/>
              </a:ext>
            </a:extLst>
          </p:cNvPr>
          <p:cNvGraphicFramePr>
            <a:graphicFrameLocks noGrp="1"/>
          </p:cNvGraphicFramePr>
          <p:nvPr>
            <p:extLst>
              <p:ext uri="{D42A27DB-BD31-4B8C-83A1-F6EECF244321}">
                <p14:modId xmlns:p14="http://schemas.microsoft.com/office/powerpoint/2010/main" val="3183672658"/>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（受講一部免除の実施、「しない」の場合）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3" name="矢印: 下 12">
            <a:extLst>
              <a:ext uri="{FF2B5EF4-FFF2-40B4-BE49-F238E27FC236}">
                <a16:creationId xmlns:a16="http://schemas.microsoft.com/office/drawing/2014/main" id="{3AE5B393-B527-4773-A36D-4360E809F064}"/>
              </a:ext>
            </a:extLst>
          </p:cNvPr>
          <p:cNvSpPr/>
          <p:nvPr/>
        </p:nvSpPr>
        <p:spPr>
          <a:xfrm>
            <a:off x="797350" y="1715434"/>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2BC47155-DC2E-4822-B35A-F25B1A1C5494}"/>
              </a:ext>
            </a:extLst>
          </p:cNvPr>
          <p:cNvSpPr txBox="1"/>
          <p:nvPr/>
        </p:nvSpPr>
        <p:spPr>
          <a:xfrm>
            <a:off x="236045" y="2084815"/>
            <a:ext cx="590418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200" b="1" dirty="0">
                <a:latin typeface="BIZ UDPゴシック" panose="020B0400000000000000" pitchFamily="50" charset="-128"/>
                <a:ea typeface="BIZ UDPゴシック" panose="020B0400000000000000" pitchFamily="50" charset="-128"/>
              </a:rPr>
              <a:t>画面をスクロールし、「アンケート</a:t>
            </a:r>
            <a:r>
              <a:rPr lang="ja-JP" altLang="en-US" sz="2200" b="1" dirty="0"/>
              <a:t>」に進み回答</a:t>
            </a:r>
          </a:p>
        </p:txBody>
      </p:sp>
      <p:sp>
        <p:nvSpPr>
          <p:cNvPr id="25" name="矢印: 下 24">
            <a:extLst>
              <a:ext uri="{FF2B5EF4-FFF2-40B4-BE49-F238E27FC236}">
                <a16:creationId xmlns:a16="http://schemas.microsoft.com/office/drawing/2014/main" id="{EFC363A5-031C-45BD-B11D-2C335F7700FA}"/>
              </a:ext>
            </a:extLst>
          </p:cNvPr>
          <p:cNvSpPr/>
          <p:nvPr/>
        </p:nvSpPr>
        <p:spPr>
          <a:xfrm rot="16200000">
            <a:off x="4220622" y="3720408"/>
            <a:ext cx="503487" cy="984191"/>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t>スクロール</a:t>
            </a:r>
          </a:p>
        </p:txBody>
      </p:sp>
      <p:pic>
        <p:nvPicPr>
          <p:cNvPr id="7" name="図 6" descr="スクリーンショットの画面&#10;&#10;自動的に生成された説明">
            <a:extLst>
              <a:ext uri="{FF2B5EF4-FFF2-40B4-BE49-F238E27FC236}">
                <a16:creationId xmlns:a16="http://schemas.microsoft.com/office/drawing/2014/main" id="{4FA74B93-7732-4AFD-889A-573B5097F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48" y="2534338"/>
            <a:ext cx="3502804" cy="4335371"/>
          </a:xfrm>
          <a:prstGeom prst="rect">
            <a:avLst/>
          </a:prstGeom>
        </p:spPr>
      </p:pic>
      <p:sp>
        <p:nvSpPr>
          <p:cNvPr id="19" name="正方形/長方形 18">
            <a:extLst>
              <a:ext uri="{FF2B5EF4-FFF2-40B4-BE49-F238E27FC236}">
                <a16:creationId xmlns:a16="http://schemas.microsoft.com/office/drawing/2014/main" id="{6E786F5A-824D-4E8E-9EA4-9386443D8D4B}"/>
              </a:ext>
            </a:extLst>
          </p:cNvPr>
          <p:cNvSpPr/>
          <p:nvPr/>
        </p:nvSpPr>
        <p:spPr>
          <a:xfrm>
            <a:off x="554849" y="3094074"/>
            <a:ext cx="593467" cy="19569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descr="スクリーンショットの画面&#10;&#10;自動的に生成された説明">
            <a:extLst>
              <a:ext uri="{FF2B5EF4-FFF2-40B4-BE49-F238E27FC236}">
                <a16:creationId xmlns:a16="http://schemas.microsoft.com/office/drawing/2014/main" id="{39A12D2A-AD24-433A-8BED-73478560F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458" y="2611577"/>
            <a:ext cx="3947951" cy="3892286"/>
          </a:xfrm>
          <a:prstGeom prst="rect">
            <a:avLst/>
          </a:prstGeom>
        </p:spPr>
      </p:pic>
      <p:sp>
        <p:nvSpPr>
          <p:cNvPr id="26" name="正方形/長方形 25">
            <a:extLst>
              <a:ext uri="{FF2B5EF4-FFF2-40B4-BE49-F238E27FC236}">
                <a16:creationId xmlns:a16="http://schemas.microsoft.com/office/drawing/2014/main" id="{6B0D83B9-3F6D-4987-A089-89A7D5484112}"/>
              </a:ext>
            </a:extLst>
          </p:cNvPr>
          <p:cNvSpPr/>
          <p:nvPr/>
        </p:nvSpPr>
        <p:spPr>
          <a:xfrm>
            <a:off x="8535777" y="6277086"/>
            <a:ext cx="493632"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吹き出し: 角を丸めた四角形 26">
            <a:extLst>
              <a:ext uri="{FF2B5EF4-FFF2-40B4-BE49-F238E27FC236}">
                <a16:creationId xmlns:a16="http://schemas.microsoft.com/office/drawing/2014/main" id="{E27DD438-C527-47DF-9E2B-1A96D8A23746}"/>
              </a:ext>
            </a:extLst>
          </p:cNvPr>
          <p:cNvSpPr/>
          <p:nvPr/>
        </p:nvSpPr>
        <p:spPr>
          <a:xfrm>
            <a:off x="6238842" y="6031724"/>
            <a:ext cx="1873624" cy="490725"/>
          </a:xfrm>
          <a:prstGeom prst="wedgeRoundRectCallout">
            <a:avLst>
              <a:gd name="adj1" fmla="val 65469"/>
              <a:gd name="adj2" fmla="val 33903"/>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全て入力後、「確認」をクリック</a:t>
            </a:r>
          </a:p>
        </p:txBody>
      </p:sp>
      <p:sp>
        <p:nvSpPr>
          <p:cNvPr id="17" name="テキスト ボックス 16">
            <a:extLst>
              <a:ext uri="{FF2B5EF4-FFF2-40B4-BE49-F238E27FC236}">
                <a16:creationId xmlns:a16="http://schemas.microsoft.com/office/drawing/2014/main" id="{A56FC0FD-9312-4BB6-8013-E295C847E75D}"/>
              </a:ext>
            </a:extLst>
          </p:cNvPr>
          <p:cNvSpPr txBox="1"/>
          <p:nvPr/>
        </p:nvSpPr>
        <p:spPr>
          <a:xfrm>
            <a:off x="6512403" y="957958"/>
            <a:ext cx="2395552" cy="461665"/>
          </a:xfrm>
          <a:prstGeom prst="rect">
            <a:avLst/>
          </a:prstGeom>
          <a:solidFill>
            <a:srgbClr val="FF0000"/>
          </a:solidFill>
        </p:spPr>
        <p:txBody>
          <a:bodyPr wrap="square" rtlCol="0">
            <a:spAutoFit/>
          </a:bodyPr>
          <a:lstStyle/>
          <a:p>
            <a:r>
              <a:rPr kumimoji="1" lang="ja-JP" altLang="en-US" sz="2400" b="1" dirty="0">
                <a:solidFill>
                  <a:srgbClr val="FFFF00"/>
                </a:solidFill>
              </a:rPr>
              <a:t>都道府県要編集</a:t>
            </a:r>
          </a:p>
        </p:txBody>
      </p:sp>
    </p:spTree>
    <p:extLst>
      <p:ext uri="{BB962C8B-B14F-4D97-AF65-F5344CB8AC3E}">
        <p14:creationId xmlns:p14="http://schemas.microsoft.com/office/powerpoint/2010/main" val="332446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19</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56827" y="964263"/>
            <a:ext cx="6122189"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免除の実施「する」にマークし、</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共通科目、専門科目ともに該当箇所にマーク</a:t>
            </a:r>
            <a:endParaRPr kumimoji="1" lang="en-US" altLang="ja-JP" sz="2400" b="1" dirty="0">
              <a:latin typeface="BIZ UDPゴシック" panose="020B0400000000000000" pitchFamily="50" charset="-128"/>
              <a:ea typeface="BIZ UDPゴシック" panose="020B0400000000000000" pitchFamily="50" charset="-128"/>
            </a:endParaRPr>
          </a:p>
        </p:txBody>
      </p:sp>
      <p:graphicFrame>
        <p:nvGraphicFramePr>
          <p:cNvPr id="24" name="表 23">
            <a:extLst>
              <a:ext uri="{FF2B5EF4-FFF2-40B4-BE49-F238E27FC236}">
                <a16:creationId xmlns:a16="http://schemas.microsoft.com/office/drawing/2014/main" id="{B29368D8-A37B-4F96-85A2-0E0262289194}"/>
              </a:ext>
            </a:extLst>
          </p:cNvPr>
          <p:cNvGraphicFramePr>
            <a:graphicFrameLocks noGrp="1"/>
          </p:cNvGraphicFramePr>
          <p:nvPr>
            <p:extLst>
              <p:ext uri="{D42A27DB-BD31-4B8C-83A1-F6EECF244321}">
                <p14:modId xmlns:p14="http://schemas.microsoft.com/office/powerpoint/2010/main" val="2964079830"/>
              </p:ext>
            </p:extLst>
          </p:nvPr>
        </p:nvGraphicFramePr>
        <p:xfrm>
          <a:off x="72000" y="200811"/>
          <a:ext cx="8043844" cy="728028"/>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728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（受講一部免除の実施、「する」の場合）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5" name="図 4" descr="スクリーンショットの画面&#10;&#10;自動的に生成された説明">
            <a:extLst>
              <a:ext uri="{FF2B5EF4-FFF2-40B4-BE49-F238E27FC236}">
                <a16:creationId xmlns:a16="http://schemas.microsoft.com/office/drawing/2014/main" id="{A59693BF-DCA4-46B2-A94F-89D6993AA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372" y="1877015"/>
            <a:ext cx="5031009" cy="4865460"/>
          </a:xfrm>
          <a:prstGeom prst="rect">
            <a:avLst/>
          </a:prstGeom>
        </p:spPr>
      </p:pic>
      <p:sp>
        <p:nvSpPr>
          <p:cNvPr id="25" name="正方形/長方形 24">
            <a:extLst>
              <a:ext uri="{FF2B5EF4-FFF2-40B4-BE49-F238E27FC236}">
                <a16:creationId xmlns:a16="http://schemas.microsoft.com/office/drawing/2014/main" id="{38329173-F2FD-4F1E-849E-5B184E83154B}"/>
              </a:ext>
            </a:extLst>
          </p:cNvPr>
          <p:cNvSpPr/>
          <p:nvPr/>
        </p:nvSpPr>
        <p:spPr>
          <a:xfrm>
            <a:off x="2148820" y="2455726"/>
            <a:ext cx="519952" cy="26829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吹き出し: 角を丸めた四角形 29">
            <a:extLst>
              <a:ext uri="{FF2B5EF4-FFF2-40B4-BE49-F238E27FC236}">
                <a16:creationId xmlns:a16="http://schemas.microsoft.com/office/drawing/2014/main" id="{358D9700-680C-4EC3-B92C-C4554D8010B5}"/>
              </a:ext>
            </a:extLst>
          </p:cNvPr>
          <p:cNvSpPr/>
          <p:nvPr/>
        </p:nvSpPr>
        <p:spPr>
          <a:xfrm>
            <a:off x="256827" y="2689516"/>
            <a:ext cx="1684658" cy="447872"/>
          </a:xfrm>
          <a:prstGeom prst="wedgeRoundRectCallout">
            <a:avLst>
              <a:gd name="adj1" fmla="val 57876"/>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75000"/>
                  </a:schemeClr>
                </a:solidFill>
              </a:rPr>
              <a:t>該当箇所にマーク</a:t>
            </a:r>
          </a:p>
        </p:txBody>
      </p:sp>
      <p:sp>
        <p:nvSpPr>
          <p:cNvPr id="56" name="吹き出し: 角を丸めた四角形 55">
            <a:extLst>
              <a:ext uri="{FF2B5EF4-FFF2-40B4-BE49-F238E27FC236}">
                <a16:creationId xmlns:a16="http://schemas.microsoft.com/office/drawing/2014/main" id="{48973E10-A556-496A-A9F4-51BF5FAA2AE3}"/>
              </a:ext>
            </a:extLst>
          </p:cNvPr>
          <p:cNvSpPr/>
          <p:nvPr/>
        </p:nvSpPr>
        <p:spPr>
          <a:xfrm>
            <a:off x="4515072" y="6068981"/>
            <a:ext cx="3868700" cy="739265"/>
          </a:xfrm>
          <a:prstGeom prst="wedgeRoundRectCallout">
            <a:avLst>
              <a:gd name="adj1" fmla="val -58973"/>
              <a:gd name="adj2" fmla="val 8001"/>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75000"/>
                  </a:schemeClr>
                </a:solidFill>
              </a:rPr>
              <a:t>「</a:t>
            </a:r>
            <a:r>
              <a:rPr kumimoji="1" lang="en-US" altLang="ja-JP" sz="1400" b="1" dirty="0">
                <a:solidFill>
                  <a:srgbClr val="FF0000"/>
                </a:solidFill>
              </a:rPr>
              <a:t>*</a:t>
            </a:r>
            <a:r>
              <a:rPr kumimoji="1" lang="ja-JP" altLang="en-US" sz="1400" b="1" dirty="0">
                <a:solidFill>
                  <a:srgbClr val="FF0000"/>
                </a:solidFill>
              </a:rPr>
              <a:t>添付書類必須</a:t>
            </a:r>
            <a:r>
              <a:rPr kumimoji="1" lang="ja-JP" altLang="en-US" sz="1400" b="1" dirty="0">
                <a:solidFill>
                  <a:schemeClr val="accent5">
                    <a:lumMod val="75000"/>
                  </a:schemeClr>
                </a:solidFill>
              </a:rPr>
              <a:t>」と記載のある個所をマークした場合、証明書類の添付が必要です。</a:t>
            </a:r>
            <a:endParaRPr kumimoji="1" lang="en-US" altLang="ja-JP" sz="1400" b="1" dirty="0">
              <a:solidFill>
                <a:schemeClr val="accent5">
                  <a:lumMod val="75000"/>
                </a:schemeClr>
              </a:solidFill>
            </a:endParaRPr>
          </a:p>
        </p:txBody>
      </p:sp>
      <p:sp>
        <p:nvSpPr>
          <p:cNvPr id="19" name="テキスト ボックス 18">
            <a:extLst>
              <a:ext uri="{FF2B5EF4-FFF2-40B4-BE49-F238E27FC236}">
                <a16:creationId xmlns:a16="http://schemas.microsoft.com/office/drawing/2014/main" id="{345025C1-5383-4D3A-BFDA-40BFEB4B1AD6}"/>
              </a:ext>
            </a:extLst>
          </p:cNvPr>
          <p:cNvSpPr txBox="1"/>
          <p:nvPr/>
        </p:nvSpPr>
        <p:spPr>
          <a:xfrm>
            <a:off x="3665923" y="5193829"/>
            <a:ext cx="4680383" cy="430887"/>
          </a:xfrm>
          <a:prstGeom prst="rect">
            <a:avLst/>
          </a:prstGeom>
          <a:noFill/>
        </p:spPr>
        <p:txBody>
          <a:bodyPr wrap="square" rtlCol="0">
            <a:spAutoFit/>
          </a:bodyPr>
          <a:lstStyle/>
          <a:p>
            <a:r>
              <a:rPr kumimoji="1" lang="en-US" altLang="ja-JP" sz="1100" b="1" dirty="0">
                <a:solidFill>
                  <a:srgbClr val="FF0000"/>
                </a:solidFill>
              </a:rPr>
              <a:t>※</a:t>
            </a:r>
            <a:r>
              <a:rPr kumimoji="1" lang="ja-JP" altLang="en-US" sz="1100" b="1" dirty="0">
                <a:solidFill>
                  <a:srgbClr val="FF0000"/>
                </a:solidFill>
              </a:rPr>
              <a:t>スタートコーチ（スポーツ少年団）養成講習会においては、専門科目の免除はございません。</a:t>
            </a:r>
          </a:p>
        </p:txBody>
      </p:sp>
      <p:sp>
        <p:nvSpPr>
          <p:cNvPr id="13" name="テキスト ボックス 12">
            <a:extLst>
              <a:ext uri="{FF2B5EF4-FFF2-40B4-BE49-F238E27FC236}">
                <a16:creationId xmlns:a16="http://schemas.microsoft.com/office/drawing/2014/main" id="{6A9EF363-B318-41A3-8C48-A8C12474D859}"/>
              </a:ext>
            </a:extLst>
          </p:cNvPr>
          <p:cNvSpPr txBox="1"/>
          <p:nvPr/>
        </p:nvSpPr>
        <p:spPr>
          <a:xfrm>
            <a:off x="6633589" y="881475"/>
            <a:ext cx="2395552" cy="461665"/>
          </a:xfrm>
          <a:prstGeom prst="rect">
            <a:avLst/>
          </a:prstGeom>
          <a:solidFill>
            <a:srgbClr val="FF0000"/>
          </a:solidFill>
        </p:spPr>
        <p:txBody>
          <a:bodyPr wrap="square" rtlCol="0">
            <a:spAutoFit/>
          </a:bodyPr>
          <a:lstStyle/>
          <a:p>
            <a:r>
              <a:rPr kumimoji="1" lang="ja-JP" altLang="en-US" sz="2400" b="1" dirty="0">
                <a:solidFill>
                  <a:srgbClr val="FFFF00"/>
                </a:solidFill>
              </a:rPr>
              <a:t>都道府県要編集</a:t>
            </a:r>
          </a:p>
        </p:txBody>
      </p:sp>
    </p:spTree>
    <p:extLst>
      <p:ext uri="{BB962C8B-B14F-4D97-AF65-F5344CB8AC3E}">
        <p14:creationId xmlns:p14="http://schemas.microsoft.com/office/powerpoint/2010/main" val="1595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2979C07-1BEE-4F27-A054-21BCBE833706}"/>
              </a:ext>
            </a:extLst>
          </p:cNvPr>
          <p:cNvSpPr/>
          <p:nvPr/>
        </p:nvSpPr>
        <p:spPr>
          <a:xfrm>
            <a:off x="4731626" y="270735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指導者マイページに</a:t>
            </a:r>
            <a:endParaRPr kumimoji="1" lang="en-US" altLang="ja-JP" sz="1400" dirty="0">
              <a:solidFill>
                <a:schemeClr val="tx1"/>
              </a:solidFill>
            </a:endParaRPr>
          </a:p>
          <a:p>
            <a:pPr algn="ctr"/>
            <a:r>
              <a:rPr kumimoji="1" lang="ja-JP" altLang="en-US" sz="1400" dirty="0">
                <a:solidFill>
                  <a:schemeClr val="tx1"/>
                </a:solidFill>
              </a:rPr>
              <a:t>ログインが可能</a:t>
            </a:r>
          </a:p>
        </p:txBody>
      </p:sp>
      <p:sp>
        <p:nvSpPr>
          <p:cNvPr id="12" name="正方形/長方形 11">
            <a:extLst>
              <a:ext uri="{FF2B5EF4-FFF2-40B4-BE49-F238E27FC236}">
                <a16:creationId xmlns:a16="http://schemas.microsoft.com/office/drawing/2014/main" id="{5C474142-995B-4E8D-9B8F-9C4DC5E991B3}"/>
              </a:ext>
            </a:extLst>
          </p:cNvPr>
          <p:cNvSpPr/>
          <p:nvPr/>
        </p:nvSpPr>
        <p:spPr>
          <a:xfrm>
            <a:off x="4750931" y="5146659"/>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「②講習会に申し込む」</a:t>
            </a:r>
            <a:endParaRPr kumimoji="1" lang="en-US" altLang="ja-JP" sz="1400" dirty="0">
              <a:solidFill>
                <a:schemeClr val="tx1"/>
              </a:solidFill>
            </a:endParaRPr>
          </a:p>
          <a:p>
            <a:pPr algn="ctr"/>
            <a:r>
              <a:rPr kumimoji="1" lang="ja-JP" altLang="en-US" sz="1400" dirty="0">
                <a:solidFill>
                  <a:schemeClr val="tx1"/>
                </a:solidFill>
              </a:rPr>
              <a:t>からお手続きください</a:t>
            </a:r>
          </a:p>
        </p:txBody>
      </p:sp>
      <p:sp>
        <p:nvSpPr>
          <p:cNvPr id="15" name="正方形/長方形 14">
            <a:extLst>
              <a:ext uri="{FF2B5EF4-FFF2-40B4-BE49-F238E27FC236}">
                <a16:creationId xmlns:a16="http://schemas.microsoft.com/office/drawing/2014/main" id="{10F7AC47-A4D3-451A-8B6A-7238C112C842}"/>
              </a:ext>
            </a:extLst>
          </p:cNvPr>
          <p:cNvSpPr/>
          <p:nvPr/>
        </p:nvSpPr>
        <p:spPr>
          <a:xfrm>
            <a:off x="267572" y="5129959"/>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200" dirty="0">
                <a:solidFill>
                  <a:schemeClr val="tx1"/>
                </a:solidFill>
              </a:rPr>
              <a:t>「①指導者マイページを作成する」</a:t>
            </a:r>
            <a:endParaRPr kumimoji="1" lang="en-US" altLang="ja-JP" sz="1200" dirty="0">
              <a:solidFill>
                <a:schemeClr val="tx1"/>
              </a:solidFill>
            </a:endParaRPr>
          </a:p>
          <a:p>
            <a:pPr algn="ctr"/>
            <a:r>
              <a:rPr kumimoji="1" lang="ja-JP" altLang="en-US" sz="1400" dirty="0">
                <a:solidFill>
                  <a:schemeClr val="tx1"/>
                </a:solidFill>
              </a:rPr>
              <a:t>からお手続きください</a:t>
            </a:r>
          </a:p>
        </p:txBody>
      </p:sp>
      <p:sp>
        <p:nvSpPr>
          <p:cNvPr id="16" name="正方形/長方形 15">
            <a:extLst>
              <a:ext uri="{FF2B5EF4-FFF2-40B4-BE49-F238E27FC236}">
                <a16:creationId xmlns:a16="http://schemas.microsoft.com/office/drawing/2014/main" id="{94EDE6A3-C0C5-4542-BE31-80C5AF5B6D71}"/>
              </a:ext>
            </a:extLst>
          </p:cNvPr>
          <p:cNvSpPr/>
          <p:nvPr/>
        </p:nvSpPr>
        <p:spPr>
          <a:xfrm>
            <a:off x="6079305" y="401998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200" u="sng" dirty="0">
                <a:solidFill>
                  <a:schemeClr val="tx1"/>
                </a:solidFill>
              </a:rPr>
              <a:t>パスワードがわからない方はこちら</a:t>
            </a:r>
            <a:endParaRPr kumimoji="1" lang="en-US" altLang="ja-JP" sz="1100" u="sng" dirty="0">
              <a:solidFill>
                <a:schemeClr val="tx1"/>
              </a:solidFill>
            </a:endParaRPr>
          </a:p>
          <a:p>
            <a:pPr algn="ctr"/>
            <a:r>
              <a:rPr kumimoji="1" lang="ja-JP" altLang="en-US" sz="1400" dirty="0">
                <a:solidFill>
                  <a:schemeClr val="tx1"/>
                </a:solidFill>
              </a:rPr>
              <a:t>からパスワードを再設定</a:t>
            </a:r>
            <a:endParaRPr kumimoji="1" lang="en-US" altLang="ja-JP" sz="1400" dirty="0">
              <a:solidFill>
                <a:schemeClr val="tx1"/>
              </a:solidFill>
            </a:endParaRPr>
          </a:p>
        </p:txBody>
      </p:sp>
      <p:sp>
        <p:nvSpPr>
          <p:cNvPr id="158" name="正方形/長方形 157">
            <a:extLst>
              <a:ext uri="{FF2B5EF4-FFF2-40B4-BE49-F238E27FC236}">
                <a16:creationId xmlns:a16="http://schemas.microsoft.com/office/drawing/2014/main" id="{396C44B5-BFA0-43EB-B360-FFC7DE84DE64}"/>
              </a:ext>
            </a:extLst>
          </p:cNvPr>
          <p:cNvSpPr/>
          <p:nvPr/>
        </p:nvSpPr>
        <p:spPr>
          <a:xfrm>
            <a:off x="267572" y="4014796"/>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すでに別の公認スポーツ指導者資格*</a:t>
            </a:r>
            <a:r>
              <a:rPr kumimoji="1" lang="en-US" altLang="ja-JP" sz="1400" dirty="0">
                <a:solidFill>
                  <a:schemeClr val="tx1"/>
                </a:solidFill>
              </a:rPr>
              <a:t>1</a:t>
            </a:r>
            <a:r>
              <a:rPr kumimoji="1" lang="ja-JP" altLang="en-US" sz="1400" dirty="0">
                <a:solidFill>
                  <a:schemeClr val="tx1"/>
                </a:solidFill>
              </a:rPr>
              <a:t>を保有している</a:t>
            </a:r>
          </a:p>
        </p:txBody>
      </p:sp>
      <p:sp>
        <p:nvSpPr>
          <p:cNvPr id="202" name="正方形/長方形 201">
            <a:extLst>
              <a:ext uri="{FF2B5EF4-FFF2-40B4-BE49-F238E27FC236}">
                <a16:creationId xmlns:a16="http://schemas.microsoft.com/office/drawing/2014/main" id="{09F6BB55-BCCC-456E-9F96-5ED21F5EAF0C}"/>
              </a:ext>
            </a:extLst>
          </p:cNvPr>
          <p:cNvSpPr/>
          <p:nvPr/>
        </p:nvSpPr>
        <p:spPr>
          <a:xfrm>
            <a:off x="267572" y="270735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指導者マイページを</a:t>
            </a:r>
            <a:endParaRPr kumimoji="1" lang="en-US" altLang="ja-JP" sz="1400" dirty="0">
              <a:solidFill>
                <a:schemeClr val="tx1"/>
              </a:solidFill>
            </a:endParaRPr>
          </a:p>
          <a:p>
            <a:pPr algn="ctr"/>
            <a:r>
              <a:rPr kumimoji="1" lang="ja-JP" altLang="en-US" sz="1400" dirty="0">
                <a:solidFill>
                  <a:schemeClr val="tx1"/>
                </a:solidFill>
              </a:rPr>
              <a:t>保有している</a:t>
            </a:r>
          </a:p>
        </p:txBody>
      </p:sp>
      <p:pic>
        <p:nvPicPr>
          <p:cNvPr id="11" name="図 10">
            <a:extLst>
              <a:ext uri="{FF2B5EF4-FFF2-40B4-BE49-F238E27FC236}">
                <a16:creationId xmlns:a16="http://schemas.microsoft.com/office/drawing/2014/main" id="{7B679D90-47ED-438C-A64E-0DED2E353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79875" cy="639489"/>
          </a:xfrm>
          <a:prstGeom prst="rect">
            <a:avLst/>
          </a:prstGeom>
        </p:spPr>
      </p:pic>
      <p:sp>
        <p:nvSpPr>
          <p:cNvPr id="13" name="スライド番号プレースホルダー 14">
            <a:extLst>
              <a:ext uri="{FF2B5EF4-FFF2-40B4-BE49-F238E27FC236}">
                <a16:creationId xmlns:a16="http://schemas.microsoft.com/office/drawing/2014/main" id="{03FAB597-C95C-4C71-A7E4-20CBEE2C8860}"/>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a:t>
            </a:fld>
            <a:endParaRPr kumimoji="1" lang="ja-JP" altLang="en-US" sz="2800" dirty="0"/>
          </a:p>
        </p:txBody>
      </p:sp>
      <p:cxnSp>
        <p:nvCxnSpPr>
          <p:cNvPr id="7" name="直線矢印コネクタ 6">
            <a:extLst>
              <a:ext uri="{FF2B5EF4-FFF2-40B4-BE49-F238E27FC236}">
                <a16:creationId xmlns:a16="http://schemas.microsoft.com/office/drawing/2014/main" id="{8DA30DF3-2935-4B82-BD9D-36BE85DA895D}"/>
              </a:ext>
            </a:extLst>
          </p:cNvPr>
          <p:cNvCxnSpPr>
            <a:cxnSpLocks/>
            <a:stCxn id="202" idx="2"/>
            <a:endCxn id="158" idx="0"/>
          </p:cNvCxnSpPr>
          <p:nvPr/>
        </p:nvCxnSpPr>
        <p:spPr>
          <a:xfrm>
            <a:off x="1555277" y="3297165"/>
            <a:ext cx="0" cy="7176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E9C0F45-0AB4-454C-9DF9-3C761CA14DD5}"/>
              </a:ext>
            </a:extLst>
          </p:cNvPr>
          <p:cNvCxnSpPr>
            <a:cxnSpLocks/>
            <a:stCxn id="202" idx="3"/>
            <a:endCxn id="4" idx="1"/>
          </p:cNvCxnSpPr>
          <p:nvPr/>
        </p:nvCxnSpPr>
        <p:spPr>
          <a:xfrm>
            <a:off x="2842982" y="3002259"/>
            <a:ext cx="188864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8" name="テキスト ボックス 187">
            <a:extLst>
              <a:ext uri="{FF2B5EF4-FFF2-40B4-BE49-F238E27FC236}">
                <a16:creationId xmlns:a16="http://schemas.microsoft.com/office/drawing/2014/main" id="{9B1A2983-6775-4B27-80B7-C9FA8114028E}"/>
              </a:ext>
            </a:extLst>
          </p:cNvPr>
          <p:cNvSpPr txBox="1"/>
          <p:nvPr/>
        </p:nvSpPr>
        <p:spPr>
          <a:xfrm>
            <a:off x="586825" y="5836133"/>
            <a:ext cx="8289603" cy="461665"/>
          </a:xfrm>
          <a:prstGeom prst="rect">
            <a:avLst/>
          </a:prstGeom>
          <a:noFill/>
        </p:spPr>
        <p:txBody>
          <a:bodyPr wrap="square" rtlCol="0">
            <a:spAutoFit/>
          </a:bodyPr>
          <a:lstStyle/>
          <a:p>
            <a:r>
              <a:rPr kumimoji="1" lang="ja-JP" altLang="en-US" sz="1200" dirty="0">
                <a:latin typeface="HGSｺﾞｼｯｸM" panose="020B0600000000000000" pitchFamily="50" charset="-128"/>
                <a:ea typeface="HGSｺﾞｼｯｸM" panose="020B0600000000000000" pitchFamily="50" charset="-128"/>
              </a:rPr>
              <a:t>*</a:t>
            </a:r>
            <a:r>
              <a:rPr kumimoji="1" lang="en-US" altLang="ja-JP" sz="1200" dirty="0">
                <a:latin typeface="HGSｺﾞｼｯｸM" panose="020B0600000000000000" pitchFamily="50" charset="-128"/>
                <a:ea typeface="HGSｺﾞｼｯｸM" panose="020B0600000000000000" pitchFamily="50" charset="-128"/>
              </a:rPr>
              <a:t>1</a:t>
            </a:r>
            <a:r>
              <a:rPr kumimoji="1" lang="ja-JP" altLang="en-US" sz="1200" dirty="0">
                <a:latin typeface="HGSｺﾞｼｯｸM" panose="020B0600000000000000" pitchFamily="50" charset="-128"/>
                <a:ea typeface="HGSｺﾞｼｯｸM" panose="020B0600000000000000" pitchFamily="50" charset="-128"/>
              </a:rPr>
              <a:t> スポーツリーダー、サッカー、バスケットボールを除く</a:t>
            </a:r>
            <a:endParaRPr kumimoji="1" lang="en-US" altLang="ja-JP" sz="1200" dirty="0">
              <a:latin typeface="HGSｺﾞｼｯｸM" panose="020B0600000000000000" pitchFamily="50" charset="-128"/>
              <a:ea typeface="HGSｺﾞｼｯｸM" panose="020B0600000000000000" pitchFamily="50" charset="-128"/>
            </a:endParaRPr>
          </a:p>
          <a:p>
            <a:r>
              <a:rPr kumimoji="1" lang="ja-JP" altLang="en-US" sz="1200" dirty="0">
                <a:latin typeface="HGSｺﾞｼｯｸM" panose="020B0600000000000000" pitchFamily="50" charset="-128"/>
                <a:ea typeface="HGSｺﾞｼｯｸM" panose="020B0600000000000000" pitchFamily="50" charset="-128"/>
              </a:rPr>
              <a:t>*</a:t>
            </a:r>
            <a:r>
              <a:rPr kumimoji="1" lang="en-US" altLang="ja-JP" sz="1200" dirty="0">
                <a:latin typeface="HGSｺﾞｼｯｸM" panose="020B0600000000000000" pitchFamily="50" charset="-128"/>
                <a:ea typeface="HGSｺﾞｼｯｸM" panose="020B0600000000000000" pitchFamily="50" charset="-128"/>
              </a:rPr>
              <a:t>2</a:t>
            </a:r>
            <a:r>
              <a:rPr kumimoji="1" lang="ja-JP" altLang="en-US" sz="1200" dirty="0">
                <a:latin typeface="HGSｺﾞｼｯｸM" panose="020B0600000000000000" pitchFamily="50" charset="-128"/>
                <a:ea typeface="HGSｺﾞｼｯｸM" panose="020B0600000000000000" pitchFamily="50" charset="-128"/>
              </a:rPr>
              <a:t> ご希望の方は、公認スポーツ指導者登録係までお問い合わせください　</a:t>
            </a:r>
            <a:r>
              <a:rPr kumimoji="1" lang="en-US" altLang="ja-JP" sz="1200" dirty="0">
                <a:latin typeface="HGSｺﾞｼｯｸM" panose="020B0600000000000000" pitchFamily="50" charset="-128"/>
                <a:ea typeface="HGSｺﾞｼｯｸM" panose="020B0600000000000000" pitchFamily="50" charset="-128"/>
              </a:rPr>
              <a:t>TEL</a:t>
            </a:r>
            <a:r>
              <a:rPr kumimoji="1" lang="ja-JP" altLang="en-US" sz="1200" dirty="0">
                <a:latin typeface="HGSｺﾞｼｯｸM" panose="020B0600000000000000" pitchFamily="50" charset="-128"/>
                <a:ea typeface="HGSｺﾞｼｯｸM" panose="020B0600000000000000" pitchFamily="50" charset="-128"/>
              </a:rPr>
              <a:t>：</a:t>
            </a:r>
            <a:r>
              <a:rPr kumimoji="1" lang="en-US" altLang="ja-JP" sz="1200" dirty="0">
                <a:latin typeface="HGSｺﾞｼｯｸM" panose="020B0600000000000000" pitchFamily="50" charset="-128"/>
                <a:ea typeface="HGSｺﾞｼｯｸM" panose="020B0600000000000000" pitchFamily="50" charset="-128"/>
              </a:rPr>
              <a:t>03-5148-1763</a:t>
            </a:r>
            <a:r>
              <a:rPr kumimoji="1" lang="ja-JP" altLang="en-US" sz="1200" dirty="0">
                <a:latin typeface="HGSｺﾞｼｯｸM" panose="020B0600000000000000" pitchFamily="50" charset="-128"/>
                <a:ea typeface="HGSｺﾞｼｯｸM" panose="020B0600000000000000" pitchFamily="50" charset="-128"/>
              </a:rPr>
              <a:t>（平日</a:t>
            </a:r>
            <a:r>
              <a:rPr kumimoji="1" lang="en-US" altLang="ja-JP" sz="1200" dirty="0">
                <a:latin typeface="HGSｺﾞｼｯｸM" panose="020B0600000000000000" pitchFamily="50" charset="-128"/>
                <a:ea typeface="HGSｺﾞｼｯｸM" panose="020B0600000000000000" pitchFamily="50" charset="-128"/>
              </a:rPr>
              <a:t>10</a:t>
            </a:r>
            <a:r>
              <a:rPr kumimoji="1" lang="ja-JP" altLang="en-US" sz="1200" dirty="0">
                <a:latin typeface="HGSｺﾞｼｯｸM" panose="020B0600000000000000" pitchFamily="50" charset="-128"/>
                <a:ea typeface="HGSｺﾞｼｯｸM" panose="020B0600000000000000" pitchFamily="50" charset="-128"/>
              </a:rPr>
              <a:t>時～</a:t>
            </a:r>
            <a:r>
              <a:rPr kumimoji="1" lang="en-US" altLang="ja-JP" sz="1200" dirty="0">
                <a:latin typeface="HGSｺﾞｼｯｸM" panose="020B0600000000000000" pitchFamily="50" charset="-128"/>
                <a:ea typeface="HGSｺﾞｼｯｸM" panose="020B0600000000000000" pitchFamily="50" charset="-128"/>
              </a:rPr>
              <a:t>17</a:t>
            </a:r>
            <a:r>
              <a:rPr kumimoji="1" lang="ja-JP" altLang="en-US" sz="1200" dirty="0">
                <a:latin typeface="HGSｺﾞｼｯｸM" panose="020B0600000000000000" pitchFamily="50" charset="-128"/>
                <a:ea typeface="HGSｺﾞｼｯｸM" panose="020B0600000000000000" pitchFamily="50" charset="-128"/>
              </a:rPr>
              <a:t>時）</a:t>
            </a:r>
          </a:p>
        </p:txBody>
      </p:sp>
      <p:sp>
        <p:nvSpPr>
          <p:cNvPr id="228" name="テキスト ボックス 227">
            <a:extLst>
              <a:ext uri="{FF2B5EF4-FFF2-40B4-BE49-F238E27FC236}">
                <a16:creationId xmlns:a16="http://schemas.microsoft.com/office/drawing/2014/main" id="{50E7568D-4030-40CC-A311-8E876EE8642A}"/>
              </a:ext>
            </a:extLst>
          </p:cNvPr>
          <p:cNvSpPr txBox="1"/>
          <p:nvPr/>
        </p:nvSpPr>
        <p:spPr>
          <a:xfrm>
            <a:off x="202623" y="691170"/>
            <a:ext cx="8775122" cy="1569660"/>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スタートコーチの申込はインターネットサービス「指導者マイページ」から行っていただく必要があります。</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「指導者マイページ」ログインまでの手順は以下のフローをご参照ください。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41" name="コネクタ: カギ線 40">
            <a:extLst>
              <a:ext uri="{FF2B5EF4-FFF2-40B4-BE49-F238E27FC236}">
                <a16:creationId xmlns:a16="http://schemas.microsoft.com/office/drawing/2014/main" id="{6BC3DAEB-5765-4BD4-A2DE-87E8774CC15C}"/>
              </a:ext>
            </a:extLst>
          </p:cNvPr>
          <p:cNvCxnSpPr>
            <a:cxnSpLocks/>
            <a:stCxn id="4" idx="3"/>
            <a:endCxn id="12" idx="3"/>
          </p:cNvCxnSpPr>
          <p:nvPr/>
        </p:nvCxnSpPr>
        <p:spPr>
          <a:xfrm>
            <a:off x="7307036" y="3002259"/>
            <a:ext cx="19305" cy="2439307"/>
          </a:xfrm>
          <a:prstGeom prst="bentConnector3">
            <a:avLst>
              <a:gd name="adj1" fmla="val 803156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773FE90D-3AA6-4244-B449-C395ECB315AC}"/>
              </a:ext>
            </a:extLst>
          </p:cNvPr>
          <p:cNvCxnSpPr>
            <a:cxnSpLocks/>
            <a:stCxn id="158" idx="2"/>
            <a:endCxn id="15" idx="0"/>
          </p:cNvCxnSpPr>
          <p:nvPr/>
        </p:nvCxnSpPr>
        <p:spPr>
          <a:xfrm>
            <a:off x="1555277" y="4604609"/>
            <a:ext cx="0" cy="5253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14B3ECA6-CDFD-4088-B4EC-74E0A4B02776}"/>
              </a:ext>
            </a:extLst>
          </p:cNvPr>
          <p:cNvCxnSpPr>
            <a:cxnSpLocks/>
            <a:stCxn id="158" idx="3"/>
            <a:endCxn id="43" idx="1"/>
          </p:cNvCxnSpPr>
          <p:nvPr/>
        </p:nvCxnSpPr>
        <p:spPr>
          <a:xfrm>
            <a:off x="2842982" y="4309703"/>
            <a:ext cx="513194" cy="51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33AA2691-46F0-4BA8-A5EF-BD5376BE3111}"/>
              </a:ext>
            </a:extLst>
          </p:cNvPr>
          <p:cNvCxnSpPr>
            <a:cxnSpLocks/>
            <a:stCxn id="15" idx="3"/>
            <a:endCxn id="12" idx="1"/>
          </p:cNvCxnSpPr>
          <p:nvPr/>
        </p:nvCxnSpPr>
        <p:spPr>
          <a:xfrm>
            <a:off x="2842982" y="5424866"/>
            <a:ext cx="1907949" cy="167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195891D3-2169-4153-8701-D3F520B16C02}"/>
              </a:ext>
            </a:extLst>
          </p:cNvPr>
          <p:cNvSpPr txBox="1"/>
          <p:nvPr/>
        </p:nvSpPr>
        <p:spPr>
          <a:xfrm>
            <a:off x="5043808" y="4614497"/>
            <a:ext cx="2014590" cy="261610"/>
          </a:xfrm>
          <a:prstGeom prst="rect">
            <a:avLst/>
          </a:prstGeom>
          <a:noFill/>
        </p:spPr>
        <p:txBody>
          <a:bodyPr wrap="square" rtlCol="0">
            <a:spAutoFit/>
          </a:bodyPr>
          <a:lstStyle/>
          <a:p>
            <a:pPr algn="ctr"/>
            <a:r>
              <a:rPr kumimoji="1" lang="ja-JP" altLang="en-US" sz="1100" dirty="0">
                <a:latin typeface="HGSｺﾞｼｯｸM" panose="020B0600000000000000" pitchFamily="50" charset="-128"/>
                <a:ea typeface="HGSｺﾞｼｯｸM" panose="020B0600000000000000" pitchFamily="50" charset="-128"/>
              </a:rPr>
              <a:t>マイページへログイン</a:t>
            </a:r>
          </a:p>
        </p:txBody>
      </p:sp>
      <p:sp>
        <p:nvSpPr>
          <p:cNvPr id="123" name="テキスト ボックス 122">
            <a:extLst>
              <a:ext uri="{FF2B5EF4-FFF2-40B4-BE49-F238E27FC236}">
                <a16:creationId xmlns:a16="http://schemas.microsoft.com/office/drawing/2014/main" id="{778B257C-1E01-48BC-BDBC-EC928B168670}"/>
              </a:ext>
            </a:extLst>
          </p:cNvPr>
          <p:cNvSpPr txBox="1"/>
          <p:nvPr/>
        </p:nvSpPr>
        <p:spPr>
          <a:xfrm>
            <a:off x="8562698" y="3013175"/>
            <a:ext cx="684803" cy="1151920"/>
          </a:xfrm>
          <a:prstGeom prst="rect">
            <a:avLst/>
          </a:prstGeom>
          <a:noFill/>
        </p:spPr>
        <p:txBody>
          <a:bodyPr vert="eaVert" wrap="square" rtlCol="0">
            <a:spAutoFit/>
          </a:bodyPr>
          <a:lstStyle/>
          <a:p>
            <a:pPr algn="ctr">
              <a:lnSpc>
                <a:spcPct val="150000"/>
              </a:lnSpc>
              <a:spcAft>
                <a:spcPts val="600"/>
              </a:spcAft>
            </a:pPr>
            <a:r>
              <a:rPr kumimoji="1" lang="ja-JP" altLang="en-US" sz="1100" dirty="0">
                <a:latin typeface="HGSｺﾞｼｯｸM" panose="020B0600000000000000" pitchFamily="50" charset="-128"/>
                <a:ea typeface="HGSｺﾞｼｯｸM" panose="020B0600000000000000" pitchFamily="50" charset="-128"/>
              </a:rPr>
              <a:t>マイページへ</a:t>
            </a:r>
            <a:endParaRPr kumimoji="1" lang="en-US" altLang="ja-JP" sz="1100" dirty="0">
              <a:latin typeface="HGSｺﾞｼｯｸM" panose="020B0600000000000000" pitchFamily="50" charset="-128"/>
              <a:ea typeface="HGSｺﾞｼｯｸM" panose="020B0600000000000000" pitchFamily="50" charset="-128"/>
            </a:endParaRPr>
          </a:p>
          <a:p>
            <a:pPr algn="ctr"/>
            <a:r>
              <a:rPr kumimoji="1" lang="ja-JP" altLang="en-US" sz="1100" dirty="0">
                <a:latin typeface="HGSｺﾞｼｯｸM" panose="020B0600000000000000" pitchFamily="50" charset="-128"/>
                <a:ea typeface="HGSｺﾞｼｯｸM" panose="020B0600000000000000" pitchFamily="50" charset="-128"/>
              </a:rPr>
              <a:t>ログイン</a:t>
            </a:r>
          </a:p>
        </p:txBody>
      </p:sp>
      <p:sp>
        <p:nvSpPr>
          <p:cNvPr id="43" name="正方形/長方形 42">
            <a:extLst>
              <a:ext uri="{FF2B5EF4-FFF2-40B4-BE49-F238E27FC236}">
                <a16:creationId xmlns:a16="http://schemas.microsoft.com/office/drawing/2014/main" id="{BB2BAC9A-83F7-42D7-95CE-2AFF9B7C1933}"/>
              </a:ext>
            </a:extLst>
          </p:cNvPr>
          <p:cNvSpPr/>
          <p:nvPr/>
        </p:nvSpPr>
        <p:spPr>
          <a:xfrm>
            <a:off x="3356176" y="401998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仮</a:t>
            </a:r>
            <a:r>
              <a:rPr kumimoji="1" lang="en-US" altLang="ja-JP" sz="1400" dirty="0">
                <a:solidFill>
                  <a:schemeClr val="tx1"/>
                </a:solidFill>
              </a:rPr>
              <a:t>ID</a:t>
            </a:r>
            <a:r>
              <a:rPr kumimoji="1" lang="ja-JP" altLang="en-US" sz="1400" dirty="0">
                <a:solidFill>
                  <a:schemeClr val="tx1"/>
                </a:solidFill>
              </a:rPr>
              <a:t>・仮パスワードを用いて</a:t>
            </a:r>
            <a:endParaRPr kumimoji="1" lang="en-US" altLang="ja-JP" sz="1400" dirty="0">
              <a:solidFill>
                <a:schemeClr val="tx1"/>
              </a:solidFill>
            </a:endParaRPr>
          </a:p>
          <a:p>
            <a:pPr algn="ctr"/>
            <a:r>
              <a:rPr kumimoji="1" lang="ja-JP" altLang="en-US" sz="1400" dirty="0">
                <a:solidFill>
                  <a:schemeClr val="tx1"/>
                </a:solidFill>
              </a:rPr>
              <a:t>指導者マイページを作成*</a:t>
            </a:r>
            <a:r>
              <a:rPr kumimoji="1" lang="en-US" altLang="ja-JP" sz="1400" dirty="0">
                <a:solidFill>
                  <a:schemeClr val="tx1"/>
                </a:solidFill>
              </a:rPr>
              <a:t>2</a:t>
            </a:r>
          </a:p>
        </p:txBody>
      </p:sp>
      <p:sp>
        <p:nvSpPr>
          <p:cNvPr id="85" name="テキスト ボックス 84">
            <a:extLst>
              <a:ext uri="{FF2B5EF4-FFF2-40B4-BE49-F238E27FC236}">
                <a16:creationId xmlns:a16="http://schemas.microsoft.com/office/drawing/2014/main" id="{C7AD7A80-3116-4F00-BA02-9BB1B3C2F4D9}"/>
              </a:ext>
            </a:extLst>
          </p:cNvPr>
          <p:cNvSpPr txBox="1"/>
          <p:nvPr/>
        </p:nvSpPr>
        <p:spPr>
          <a:xfrm>
            <a:off x="7351275" y="2643843"/>
            <a:ext cx="524083" cy="369332"/>
          </a:xfrm>
          <a:prstGeom prst="rect">
            <a:avLst/>
          </a:prstGeom>
          <a:noFill/>
        </p:spPr>
        <p:txBody>
          <a:bodyPr wrap="square" rtlCol="0">
            <a:spAutoFit/>
          </a:bodyPr>
          <a:lstStyle/>
          <a:p>
            <a:r>
              <a:rPr kumimoji="1" lang="en-US" altLang="ja-JP" dirty="0">
                <a:solidFill>
                  <a:srgbClr val="FF0000"/>
                </a:solidFill>
              </a:rPr>
              <a:t>YES</a:t>
            </a:r>
            <a:endParaRPr kumimoji="1" lang="ja-JP" altLang="en-US" dirty="0">
              <a:solidFill>
                <a:srgbClr val="FF0000"/>
              </a:solidFill>
            </a:endParaRPr>
          </a:p>
        </p:txBody>
      </p:sp>
      <p:sp>
        <p:nvSpPr>
          <p:cNvPr id="86" name="テキスト ボックス 85">
            <a:extLst>
              <a:ext uri="{FF2B5EF4-FFF2-40B4-BE49-F238E27FC236}">
                <a16:creationId xmlns:a16="http://schemas.microsoft.com/office/drawing/2014/main" id="{FBA9E7FC-1AE3-4A0A-BAD5-C4B0801C01CE}"/>
              </a:ext>
            </a:extLst>
          </p:cNvPr>
          <p:cNvSpPr txBox="1"/>
          <p:nvPr/>
        </p:nvSpPr>
        <p:spPr>
          <a:xfrm>
            <a:off x="6006937" y="3250964"/>
            <a:ext cx="524083" cy="369332"/>
          </a:xfrm>
          <a:prstGeom prst="rect">
            <a:avLst/>
          </a:prstGeom>
          <a:noFill/>
        </p:spPr>
        <p:txBody>
          <a:bodyPr wrap="square" rtlCol="0">
            <a:spAutoFit/>
          </a:bodyPr>
          <a:lstStyle/>
          <a:p>
            <a:r>
              <a:rPr kumimoji="1" lang="en-US" altLang="ja-JP" dirty="0">
                <a:solidFill>
                  <a:srgbClr val="0070C0"/>
                </a:solidFill>
              </a:rPr>
              <a:t>NO</a:t>
            </a:r>
            <a:endParaRPr kumimoji="1" lang="ja-JP" altLang="en-US" dirty="0">
              <a:solidFill>
                <a:srgbClr val="0070C0"/>
              </a:solidFill>
            </a:endParaRPr>
          </a:p>
        </p:txBody>
      </p:sp>
      <p:cxnSp>
        <p:nvCxnSpPr>
          <p:cNvPr id="111" name="コネクタ: カギ線 110">
            <a:extLst>
              <a:ext uri="{FF2B5EF4-FFF2-40B4-BE49-F238E27FC236}">
                <a16:creationId xmlns:a16="http://schemas.microsoft.com/office/drawing/2014/main" id="{6A98EB27-0F7A-4129-97EB-043E22AE6765}"/>
              </a:ext>
            </a:extLst>
          </p:cNvPr>
          <p:cNvCxnSpPr>
            <a:cxnSpLocks/>
            <a:stCxn id="4" idx="2"/>
            <a:endCxn id="16" idx="0"/>
          </p:cNvCxnSpPr>
          <p:nvPr/>
        </p:nvCxnSpPr>
        <p:spPr>
          <a:xfrm rot="16200000" flipH="1">
            <a:off x="6331762" y="2984733"/>
            <a:ext cx="722817" cy="1347679"/>
          </a:xfrm>
          <a:prstGeom prst="bentConnector3">
            <a:avLst>
              <a:gd name="adj1" fmla="val 59548"/>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コネクタ: カギ線 113">
            <a:extLst>
              <a:ext uri="{FF2B5EF4-FFF2-40B4-BE49-F238E27FC236}">
                <a16:creationId xmlns:a16="http://schemas.microsoft.com/office/drawing/2014/main" id="{9767BC07-56A0-4B70-9969-0275D9EC7D2E}"/>
              </a:ext>
            </a:extLst>
          </p:cNvPr>
          <p:cNvCxnSpPr>
            <a:cxnSpLocks/>
            <a:stCxn id="4" idx="2"/>
            <a:endCxn id="43" idx="0"/>
          </p:cNvCxnSpPr>
          <p:nvPr/>
        </p:nvCxnSpPr>
        <p:spPr>
          <a:xfrm rot="5400000">
            <a:off x="4970198" y="2970848"/>
            <a:ext cx="722817" cy="1375450"/>
          </a:xfrm>
          <a:prstGeom prst="bentConnector3">
            <a:avLst>
              <a:gd name="adj1" fmla="val 59548"/>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9E0B05D1-CD7E-4D9B-831B-B526C3E29302}"/>
              </a:ext>
            </a:extLst>
          </p:cNvPr>
          <p:cNvSpPr txBox="1"/>
          <p:nvPr/>
        </p:nvSpPr>
        <p:spPr>
          <a:xfrm>
            <a:off x="6540426" y="3436559"/>
            <a:ext cx="1630872" cy="276999"/>
          </a:xfrm>
          <a:prstGeom prst="rect">
            <a:avLst/>
          </a:prstGeom>
          <a:noFill/>
        </p:spPr>
        <p:txBody>
          <a:bodyPr wrap="square" rtlCol="0">
            <a:spAutoFit/>
          </a:bodyPr>
          <a:lstStyle/>
          <a:p>
            <a:r>
              <a:rPr kumimoji="1" lang="ja-JP" altLang="en-US" sz="1200" dirty="0">
                <a:solidFill>
                  <a:srgbClr val="0070C0"/>
                </a:solidFill>
              </a:rPr>
              <a:t>パスワードを忘れた</a:t>
            </a:r>
          </a:p>
        </p:txBody>
      </p:sp>
      <p:sp>
        <p:nvSpPr>
          <p:cNvPr id="125" name="テキスト ボックス 124">
            <a:extLst>
              <a:ext uri="{FF2B5EF4-FFF2-40B4-BE49-F238E27FC236}">
                <a16:creationId xmlns:a16="http://schemas.microsoft.com/office/drawing/2014/main" id="{7512F387-D612-45AB-9D95-56A69C4BC25A}"/>
              </a:ext>
            </a:extLst>
          </p:cNvPr>
          <p:cNvSpPr txBox="1"/>
          <p:nvPr/>
        </p:nvSpPr>
        <p:spPr>
          <a:xfrm>
            <a:off x="3823708" y="3297341"/>
            <a:ext cx="2214928" cy="461665"/>
          </a:xfrm>
          <a:prstGeom prst="rect">
            <a:avLst/>
          </a:prstGeom>
          <a:noFill/>
        </p:spPr>
        <p:txBody>
          <a:bodyPr wrap="square" rtlCol="0">
            <a:spAutoFit/>
          </a:bodyPr>
          <a:lstStyle/>
          <a:p>
            <a:r>
              <a:rPr kumimoji="1" lang="ja-JP" altLang="en-US" sz="1200" dirty="0">
                <a:solidFill>
                  <a:srgbClr val="0070C0"/>
                </a:solidFill>
              </a:rPr>
              <a:t>パスワードを忘れ、</a:t>
            </a:r>
            <a:endParaRPr kumimoji="1" lang="en-US" altLang="ja-JP" sz="1200" dirty="0">
              <a:solidFill>
                <a:srgbClr val="0070C0"/>
              </a:solidFill>
            </a:endParaRPr>
          </a:p>
          <a:p>
            <a:r>
              <a:rPr kumimoji="1" lang="ja-JP" altLang="en-US" sz="1200" dirty="0">
                <a:solidFill>
                  <a:srgbClr val="0070C0"/>
                </a:solidFill>
              </a:rPr>
              <a:t>メールアドレスも使えない</a:t>
            </a:r>
          </a:p>
        </p:txBody>
      </p:sp>
      <p:cxnSp>
        <p:nvCxnSpPr>
          <p:cNvPr id="136" name="コネクタ: カギ線 135">
            <a:extLst>
              <a:ext uri="{FF2B5EF4-FFF2-40B4-BE49-F238E27FC236}">
                <a16:creationId xmlns:a16="http://schemas.microsoft.com/office/drawing/2014/main" id="{11AFF01B-F188-42EF-87E7-8C1F845A8738}"/>
              </a:ext>
            </a:extLst>
          </p:cNvPr>
          <p:cNvCxnSpPr>
            <a:cxnSpLocks/>
            <a:stCxn id="16" idx="2"/>
            <a:endCxn id="12" idx="0"/>
          </p:cNvCxnSpPr>
          <p:nvPr/>
        </p:nvCxnSpPr>
        <p:spPr>
          <a:xfrm rot="5400000">
            <a:off x="6434391" y="4214040"/>
            <a:ext cx="536864" cy="1328374"/>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コネクタ: カギ線 138">
            <a:extLst>
              <a:ext uri="{FF2B5EF4-FFF2-40B4-BE49-F238E27FC236}">
                <a16:creationId xmlns:a16="http://schemas.microsoft.com/office/drawing/2014/main" id="{88D2162C-2D33-4DA9-BA35-30C7A0FFBF07}"/>
              </a:ext>
            </a:extLst>
          </p:cNvPr>
          <p:cNvCxnSpPr>
            <a:cxnSpLocks/>
            <a:stCxn id="43" idx="2"/>
            <a:endCxn id="12" idx="0"/>
          </p:cNvCxnSpPr>
          <p:nvPr/>
        </p:nvCxnSpPr>
        <p:spPr>
          <a:xfrm rot="16200000" flipH="1">
            <a:off x="5072826" y="4180849"/>
            <a:ext cx="536864" cy="1394755"/>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テキスト ボックス 146">
            <a:extLst>
              <a:ext uri="{FF2B5EF4-FFF2-40B4-BE49-F238E27FC236}">
                <a16:creationId xmlns:a16="http://schemas.microsoft.com/office/drawing/2014/main" id="{0E3EDFD2-A07B-42F6-BD07-3BE70D7BC2AE}"/>
              </a:ext>
            </a:extLst>
          </p:cNvPr>
          <p:cNvSpPr txBox="1"/>
          <p:nvPr/>
        </p:nvSpPr>
        <p:spPr>
          <a:xfrm>
            <a:off x="2802313" y="2655671"/>
            <a:ext cx="524083" cy="369332"/>
          </a:xfrm>
          <a:prstGeom prst="rect">
            <a:avLst/>
          </a:prstGeom>
          <a:noFill/>
        </p:spPr>
        <p:txBody>
          <a:bodyPr wrap="square" rtlCol="0">
            <a:spAutoFit/>
          </a:bodyPr>
          <a:lstStyle/>
          <a:p>
            <a:r>
              <a:rPr kumimoji="1" lang="en-US" altLang="ja-JP" dirty="0">
                <a:solidFill>
                  <a:srgbClr val="FF0000"/>
                </a:solidFill>
              </a:rPr>
              <a:t>YES</a:t>
            </a:r>
            <a:endParaRPr kumimoji="1" lang="ja-JP" altLang="en-US" dirty="0">
              <a:solidFill>
                <a:srgbClr val="FF0000"/>
              </a:solidFill>
            </a:endParaRPr>
          </a:p>
        </p:txBody>
      </p:sp>
      <p:sp>
        <p:nvSpPr>
          <p:cNvPr id="148" name="テキスト ボックス 147">
            <a:extLst>
              <a:ext uri="{FF2B5EF4-FFF2-40B4-BE49-F238E27FC236}">
                <a16:creationId xmlns:a16="http://schemas.microsoft.com/office/drawing/2014/main" id="{5CE393C5-9E8E-444F-90F9-941B31F0861D}"/>
              </a:ext>
            </a:extLst>
          </p:cNvPr>
          <p:cNvSpPr txBox="1"/>
          <p:nvPr/>
        </p:nvSpPr>
        <p:spPr>
          <a:xfrm>
            <a:off x="2825896" y="3940370"/>
            <a:ext cx="524083" cy="369332"/>
          </a:xfrm>
          <a:prstGeom prst="rect">
            <a:avLst/>
          </a:prstGeom>
          <a:noFill/>
        </p:spPr>
        <p:txBody>
          <a:bodyPr wrap="square" rtlCol="0">
            <a:spAutoFit/>
          </a:bodyPr>
          <a:lstStyle/>
          <a:p>
            <a:r>
              <a:rPr kumimoji="1" lang="en-US" altLang="ja-JP" dirty="0">
                <a:solidFill>
                  <a:srgbClr val="FF0000"/>
                </a:solidFill>
              </a:rPr>
              <a:t>YES</a:t>
            </a:r>
            <a:endParaRPr kumimoji="1" lang="ja-JP" altLang="en-US" dirty="0">
              <a:solidFill>
                <a:srgbClr val="FF0000"/>
              </a:solidFill>
            </a:endParaRPr>
          </a:p>
        </p:txBody>
      </p:sp>
      <p:sp>
        <p:nvSpPr>
          <p:cNvPr id="149" name="テキスト ボックス 148">
            <a:extLst>
              <a:ext uri="{FF2B5EF4-FFF2-40B4-BE49-F238E27FC236}">
                <a16:creationId xmlns:a16="http://schemas.microsoft.com/office/drawing/2014/main" id="{B8441AAF-A7C4-473E-91D8-09C78DD47A4F}"/>
              </a:ext>
            </a:extLst>
          </p:cNvPr>
          <p:cNvSpPr txBox="1"/>
          <p:nvPr/>
        </p:nvSpPr>
        <p:spPr>
          <a:xfrm>
            <a:off x="1525181" y="3222739"/>
            <a:ext cx="524083" cy="369332"/>
          </a:xfrm>
          <a:prstGeom prst="rect">
            <a:avLst/>
          </a:prstGeom>
          <a:noFill/>
        </p:spPr>
        <p:txBody>
          <a:bodyPr wrap="square" rtlCol="0">
            <a:spAutoFit/>
          </a:bodyPr>
          <a:lstStyle/>
          <a:p>
            <a:r>
              <a:rPr kumimoji="1" lang="en-US" altLang="ja-JP" dirty="0">
                <a:solidFill>
                  <a:srgbClr val="0070C0"/>
                </a:solidFill>
              </a:rPr>
              <a:t>NO</a:t>
            </a:r>
            <a:endParaRPr kumimoji="1" lang="ja-JP" altLang="en-US" dirty="0">
              <a:solidFill>
                <a:srgbClr val="0070C0"/>
              </a:solidFill>
            </a:endParaRPr>
          </a:p>
        </p:txBody>
      </p:sp>
      <p:sp>
        <p:nvSpPr>
          <p:cNvPr id="150" name="テキスト ボックス 149">
            <a:extLst>
              <a:ext uri="{FF2B5EF4-FFF2-40B4-BE49-F238E27FC236}">
                <a16:creationId xmlns:a16="http://schemas.microsoft.com/office/drawing/2014/main" id="{7F15A56D-2EAB-4D11-88A0-754376B82806}"/>
              </a:ext>
            </a:extLst>
          </p:cNvPr>
          <p:cNvSpPr txBox="1"/>
          <p:nvPr/>
        </p:nvSpPr>
        <p:spPr>
          <a:xfrm>
            <a:off x="1525180" y="4538637"/>
            <a:ext cx="524083" cy="369332"/>
          </a:xfrm>
          <a:prstGeom prst="rect">
            <a:avLst/>
          </a:prstGeom>
          <a:noFill/>
        </p:spPr>
        <p:txBody>
          <a:bodyPr wrap="square" rtlCol="0">
            <a:spAutoFit/>
          </a:bodyPr>
          <a:lstStyle/>
          <a:p>
            <a:r>
              <a:rPr kumimoji="1" lang="en-US" altLang="ja-JP" dirty="0">
                <a:solidFill>
                  <a:srgbClr val="0070C0"/>
                </a:solidFill>
              </a:rPr>
              <a:t>NO</a:t>
            </a:r>
            <a:endParaRPr kumimoji="1" lang="ja-JP" altLang="en-US" dirty="0">
              <a:solidFill>
                <a:srgbClr val="0070C0"/>
              </a:solidFill>
            </a:endParaRPr>
          </a:p>
        </p:txBody>
      </p:sp>
      <p:sp>
        <p:nvSpPr>
          <p:cNvPr id="151" name="テキスト ボックス 150">
            <a:extLst>
              <a:ext uri="{FF2B5EF4-FFF2-40B4-BE49-F238E27FC236}">
                <a16:creationId xmlns:a16="http://schemas.microsoft.com/office/drawing/2014/main" id="{1B449C98-6119-4BEB-A1C8-93D004A53558}"/>
              </a:ext>
            </a:extLst>
          </p:cNvPr>
          <p:cNvSpPr txBox="1"/>
          <p:nvPr/>
        </p:nvSpPr>
        <p:spPr>
          <a:xfrm>
            <a:off x="2737809" y="5171606"/>
            <a:ext cx="2014590" cy="261610"/>
          </a:xfrm>
          <a:prstGeom prst="rect">
            <a:avLst/>
          </a:prstGeom>
          <a:noFill/>
        </p:spPr>
        <p:txBody>
          <a:bodyPr wrap="square" rtlCol="0">
            <a:spAutoFit/>
          </a:bodyPr>
          <a:lstStyle/>
          <a:p>
            <a:pPr algn="ctr"/>
            <a:r>
              <a:rPr kumimoji="1" lang="ja-JP" altLang="en-US" sz="1100" dirty="0">
                <a:latin typeface="HGSｺﾞｼｯｸM" panose="020B0600000000000000" pitchFamily="50" charset="-128"/>
                <a:ea typeface="HGSｺﾞｼｯｸM" panose="020B0600000000000000" pitchFamily="50" charset="-128"/>
              </a:rPr>
              <a:t>マイページへログイン</a:t>
            </a:r>
          </a:p>
        </p:txBody>
      </p:sp>
    </p:spTree>
    <p:extLst>
      <p:ext uri="{BB962C8B-B14F-4D97-AF65-F5344CB8AC3E}">
        <p14:creationId xmlns:p14="http://schemas.microsoft.com/office/powerpoint/2010/main" val="403103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20</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7998" y="1096637"/>
            <a:ext cx="464422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「添付書類」欄の「参照」をクリック</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66F27242-731A-40C8-BADB-E348E6A1D06A}"/>
              </a:ext>
            </a:extLst>
          </p:cNvPr>
          <p:cNvSpPr txBox="1"/>
          <p:nvPr/>
        </p:nvSpPr>
        <p:spPr>
          <a:xfrm>
            <a:off x="1568076" y="2199636"/>
            <a:ext cx="7449671"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66700" indent="-266700"/>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申請内容を証明する書類（証明書や登録証等）を撮影またはスキャンし、デジタルファイルとして保存し、当該ファイルを選択してください。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266700" indent="-266700"/>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書類を複数添付する場合は、「追加」をクリックし、同様に該当の画像を選択してください</a:t>
            </a:r>
          </a:p>
        </p:txBody>
      </p:sp>
      <p:sp>
        <p:nvSpPr>
          <p:cNvPr id="28" name="矢印: 下 27">
            <a:extLst>
              <a:ext uri="{FF2B5EF4-FFF2-40B4-BE49-F238E27FC236}">
                <a16:creationId xmlns:a16="http://schemas.microsoft.com/office/drawing/2014/main" id="{CA30F89A-9189-40A3-892A-3BB45A3335FF}"/>
              </a:ext>
            </a:extLst>
          </p:cNvPr>
          <p:cNvSpPr/>
          <p:nvPr/>
        </p:nvSpPr>
        <p:spPr>
          <a:xfrm>
            <a:off x="1013011" y="1502724"/>
            <a:ext cx="618565" cy="30751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19CD5569-A01F-4A69-871A-FE56CD236F05}"/>
              </a:ext>
            </a:extLst>
          </p:cNvPr>
          <p:cNvSpPr txBox="1"/>
          <p:nvPr/>
        </p:nvSpPr>
        <p:spPr>
          <a:xfrm>
            <a:off x="288000" y="1734775"/>
            <a:ext cx="860531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パソコン・スマートフォンの中から証明書類等のファイルを選択</a:t>
            </a:r>
          </a:p>
        </p:txBody>
      </p:sp>
      <p:graphicFrame>
        <p:nvGraphicFramePr>
          <p:cNvPr id="20" name="表 19">
            <a:extLst>
              <a:ext uri="{FF2B5EF4-FFF2-40B4-BE49-F238E27FC236}">
                <a16:creationId xmlns:a16="http://schemas.microsoft.com/office/drawing/2014/main" id="{C5AE5085-F20F-4D58-A872-7F3FDF2EFADF}"/>
              </a:ext>
            </a:extLst>
          </p:cNvPr>
          <p:cNvGraphicFramePr>
            <a:graphicFrameLocks noGrp="1"/>
          </p:cNvGraphicFramePr>
          <p:nvPr>
            <p:extLst>
              <p:ext uri="{D42A27DB-BD31-4B8C-83A1-F6EECF244321}">
                <p14:modId xmlns:p14="http://schemas.microsoft.com/office/powerpoint/2010/main" val="4082603934"/>
              </p:ext>
            </p:extLst>
          </p:nvPr>
        </p:nvGraphicFramePr>
        <p:xfrm>
          <a:off x="162324" y="191349"/>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（受講一部免除の実施、「する」の場合）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4" name="図 3" descr="スクリーンショットの画面&#10;&#10;自動的に生成された説明">
            <a:extLst>
              <a:ext uri="{FF2B5EF4-FFF2-40B4-BE49-F238E27FC236}">
                <a16:creationId xmlns:a16="http://schemas.microsoft.com/office/drawing/2014/main" id="{70E56D9F-45CA-4F47-9228-CB2C5A78D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076" y="3513391"/>
            <a:ext cx="3809628" cy="2254333"/>
          </a:xfrm>
          <a:prstGeom prst="rect">
            <a:avLst/>
          </a:prstGeom>
        </p:spPr>
      </p:pic>
      <p:sp>
        <p:nvSpPr>
          <p:cNvPr id="31" name="吹き出し: 角を丸めた四角形 30">
            <a:extLst>
              <a:ext uri="{FF2B5EF4-FFF2-40B4-BE49-F238E27FC236}">
                <a16:creationId xmlns:a16="http://schemas.microsoft.com/office/drawing/2014/main" id="{36667AA6-0AEA-47A5-BB71-D04B69477CFE}"/>
              </a:ext>
            </a:extLst>
          </p:cNvPr>
          <p:cNvSpPr/>
          <p:nvPr/>
        </p:nvSpPr>
        <p:spPr>
          <a:xfrm>
            <a:off x="4858575" y="3943872"/>
            <a:ext cx="1310163" cy="378318"/>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sp>
        <p:nvSpPr>
          <p:cNvPr id="33" name="正方形/長方形 32">
            <a:extLst>
              <a:ext uri="{FF2B5EF4-FFF2-40B4-BE49-F238E27FC236}">
                <a16:creationId xmlns:a16="http://schemas.microsoft.com/office/drawing/2014/main" id="{3067F028-AB95-450C-B9F2-9E2DE4404E35}"/>
              </a:ext>
            </a:extLst>
          </p:cNvPr>
          <p:cNvSpPr/>
          <p:nvPr/>
        </p:nvSpPr>
        <p:spPr>
          <a:xfrm>
            <a:off x="3529165" y="4015284"/>
            <a:ext cx="996923" cy="4184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吹き出し: 角を丸めた四角形 23">
            <a:extLst>
              <a:ext uri="{FF2B5EF4-FFF2-40B4-BE49-F238E27FC236}">
                <a16:creationId xmlns:a16="http://schemas.microsoft.com/office/drawing/2014/main" id="{80D9E2D5-F0E7-4E80-AA35-F78248B607AE}"/>
              </a:ext>
            </a:extLst>
          </p:cNvPr>
          <p:cNvSpPr/>
          <p:nvPr/>
        </p:nvSpPr>
        <p:spPr>
          <a:xfrm>
            <a:off x="2874083" y="5305888"/>
            <a:ext cx="1310163" cy="378318"/>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sp>
        <p:nvSpPr>
          <p:cNvPr id="25" name="正方形/長方形 24">
            <a:extLst>
              <a:ext uri="{FF2B5EF4-FFF2-40B4-BE49-F238E27FC236}">
                <a16:creationId xmlns:a16="http://schemas.microsoft.com/office/drawing/2014/main" id="{D166473D-E146-4E0B-A594-3007DD7BDFC1}"/>
              </a:ext>
            </a:extLst>
          </p:cNvPr>
          <p:cNvSpPr/>
          <p:nvPr/>
        </p:nvSpPr>
        <p:spPr>
          <a:xfrm>
            <a:off x="1631576" y="5305888"/>
            <a:ext cx="996923" cy="4184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2071DF31-DD35-4A70-94F6-0EBB8780286C}"/>
              </a:ext>
            </a:extLst>
          </p:cNvPr>
          <p:cNvSpPr/>
          <p:nvPr/>
        </p:nvSpPr>
        <p:spPr>
          <a:xfrm>
            <a:off x="2123670" y="4104917"/>
            <a:ext cx="972879" cy="187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2B71F03-8D76-4246-B544-8957A4446291}"/>
              </a:ext>
            </a:extLst>
          </p:cNvPr>
          <p:cNvSpPr/>
          <p:nvPr/>
        </p:nvSpPr>
        <p:spPr>
          <a:xfrm>
            <a:off x="2123669" y="4546970"/>
            <a:ext cx="972879" cy="187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ED0483D-B880-4872-A9AE-A18DAC916D1A}"/>
              </a:ext>
            </a:extLst>
          </p:cNvPr>
          <p:cNvSpPr txBox="1"/>
          <p:nvPr/>
        </p:nvSpPr>
        <p:spPr>
          <a:xfrm>
            <a:off x="6622195" y="960035"/>
            <a:ext cx="2395552" cy="461665"/>
          </a:xfrm>
          <a:prstGeom prst="rect">
            <a:avLst/>
          </a:prstGeom>
          <a:solidFill>
            <a:srgbClr val="FF0000"/>
          </a:solidFill>
        </p:spPr>
        <p:txBody>
          <a:bodyPr wrap="square" rtlCol="0">
            <a:spAutoFit/>
          </a:bodyPr>
          <a:lstStyle/>
          <a:p>
            <a:r>
              <a:rPr kumimoji="1" lang="ja-JP" altLang="en-US" sz="2400" b="1" dirty="0">
                <a:solidFill>
                  <a:srgbClr val="FFFF00"/>
                </a:solidFill>
              </a:rPr>
              <a:t>都道府県要編集</a:t>
            </a:r>
          </a:p>
        </p:txBody>
      </p:sp>
    </p:spTree>
    <p:extLst>
      <p:ext uri="{BB962C8B-B14F-4D97-AF65-F5344CB8AC3E}">
        <p14:creationId xmlns:p14="http://schemas.microsoft.com/office/powerpoint/2010/main" val="83241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21</a:t>
            </a:fld>
            <a:endParaRPr kumimoji="1" lang="ja-JP" altLang="en-US" sz="2800" dirty="0"/>
          </a:p>
        </p:txBody>
      </p:sp>
      <p:graphicFrame>
        <p:nvGraphicFramePr>
          <p:cNvPr id="24" name="表 23">
            <a:extLst>
              <a:ext uri="{FF2B5EF4-FFF2-40B4-BE49-F238E27FC236}">
                <a16:creationId xmlns:a16="http://schemas.microsoft.com/office/drawing/2014/main" id="{B29368D8-A37B-4F96-85A2-0E0262289194}"/>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（申込完了）</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23" name="テキスト ボックス 22">
            <a:extLst>
              <a:ext uri="{FF2B5EF4-FFF2-40B4-BE49-F238E27FC236}">
                <a16:creationId xmlns:a16="http://schemas.microsoft.com/office/drawing/2014/main" id="{2BC47155-DC2E-4822-B35A-F25B1A1C5494}"/>
              </a:ext>
            </a:extLst>
          </p:cNvPr>
          <p:cNvSpPr txBox="1"/>
          <p:nvPr/>
        </p:nvSpPr>
        <p:spPr>
          <a:xfrm>
            <a:off x="105675" y="933019"/>
            <a:ext cx="6425157"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200" b="1" dirty="0">
                <a:latin typeface="BIZ UDPゴシック" panose="020B0400000000000000" pitchFamily="50" charset="-128"/>
                <a:ea typeface="BIZ UDPゴシック" panose="020B0400000000000000" pitchFamily="50" charset="-128"/>
              </a:rPr>
              <a:t>画面をスクロールし、申込内容に誤りがないか確認</a:t>
            </a:r>
            <a:endParaRPr lang="ja-JP" altLang="en-US" sz="2200" b="1" dirty="0"/>
          </a:p>
        </p:txBody>
      </p:sp>
      <p:sp>
        <p:nvSpPr>
          <p:cNvPr id="25" name="矢印: 下 24">
            <a:extLst>
              <a:ext uri="{FF2B5EF4-FFF2-40B4-BE49-F238E27FC236}">
                <a16:creationId xmlns:a16="http://schemas.microsoft.com/office/drawing/2014/main" id="{EFC363A5-031C-45BD-B11D-2C335F7700FA}"/>
              </a:ext>
            </a:extLst>
          </p:cNvPr>
          <p:cNvSpPr/>
          <p:nvPr/>
        </p:nvSpPr>
        <p:spPr>
          <a:xfrm rot="16200000">
            <a:off x="4463096" y="3452512"/>
            <a:ext cx="503487" cy="984191"/>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t>スクロール</a:t>
            </a:r>
          </a:p>
        </p:txBody>
      </p:sp>
      <p:sp>
        <p:nvSpPr>
          <p:cNvPr id="17" name="矢印: 下 16">
            <a:extLst>
              <a:ext uri="{FF2B5EF4-FFF2-40B4-BE49-F238E27FC236}">
                <a16:creationId xmlns:a16="http://schemas.microsoft.com/office/drawing/2014/main" id="{22C7C68A-4753-455C-B36C-5A67E23880AF}"/>
              </a:ext>
            </a:extLst>
          </p:cNvPr>
          <p:cNvSpPr/>
          <p:nvPr/>
        </p:nvSpPr>
        <p:spPr>
          <a:xfrm>
            <a:off x="679016" y="1311806"/>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89E0E86B-E929-4D1B-BA44-720CDA5D6D22}"/>
              </a:ext>
            </a:extLst>
          </p:cNvPr>
          <p:cNvSpPr txBox="1"/>
          <p:nvPr/>
        </p:nvSpPr>
        <p:spPr>
          <a:xfrm>
            <a:off x="105675" y="1640658"/>
            <a:ext cx="4689104"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200" b="1" dirty="0">
                <a:latin typeface="BIZ UDPゴシック" panose="020B0400000000000000" pitchFamily="50" charset="-128"/>
                <a:ea typeface="BIZ UDPゴシック" panose="020B0400000000000000" pitchFamily="50" charset="-128"/>
              </a:rPr>
              <a:t>確認後「登録」をクリックし、申込完了</a:t>
            </a:r>
            <a:endParaRPr lang="ja-JP" altLang="en-US" sz="2200" b="1" dirty="0"/>
          </a:p>
        </p:txBody>
      </p:sp>
      <p:pic>
        <p:nvPicPr>
          <p:cNvPr id="7" name="図 6" descr="パソコンのスクリーンショット&#10;&#10;自動的に生成された説明">
            <a:extLst>
              <a:ext uri="{FF2B5EF4-FFF2-40B4-BE49-F238E27FC236}">
                <a16:creationId xmlns:a16="http://schemas.microsoft.com/office/drawing/2014/main" id="{B89FD91C-7C05-44E2-A5A5-D07C04D4F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95" y="2180967"/>
            <a:ext cx="3896260" cy="4476223"/>
          </a:xfrm>
          <a:prstGeom prst="rect">
            <a:avLst/>
          </a:prstGeom>
        </p:spPr>
      </p:pic>
      <p:sp>
        <p:nvSpPr>
          <p:cNvPr id="8" name="正方形/長方形 7">
            <a:extLst>
              <a:ext uri="{FF2B5EF4-FFF2-40B4-BE49-F238E27FC236}">
                <a16:creationId xmlns:a16="http://schemas.microsoft.com/office/drawing/2014/main" id="{6B592DD1-EE8D-4FF3-BDAA-C980EC7CFE5F}"/>
              </a:ext>
            </a:extLst>
          </p:cNvPr>
          <p:cNvSpPr/>
          <p:nvPr/>
        </p:nvSpPr>
        <p:spPr>
          <a:xfrm>
            <a:off x="940981" y="3040912"/>
            <a:ext cx="1185531" cy="17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F4139A4-5218-453C-9DC6-F2F15D79BDB9}"/>
              </a:ext>
            </a:extLst>
          </p:cNvPr>
          <p:cNvSpPr/>
          <p:nvPr/>
        </p:nvSpPr>
        <p:spPr>
          <a:xfrm>
            <a:off x="940980" y="5067018"/>
            <a:ext cx="1185531" cy="423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スクリーンショットの画面&#10;&#10;自動的に生成された説明">
            <a:extLst>
              <a:ext uri="{FF2B5EF4-FFF2-40B4-BE49-F238E27FC236}">
                <a16:creationId xmlns:a16="http://schemas.microsoft.com/office/drawing/2014/main" id="{3D6EE881-B493-43F4-8B23-F69A4AB19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500" y="2822199"/>
            <a:ext cx="3689606" cy="3102782"/>
          </a:xfrm>
          <a:prstGeom prst="rect">
            <a:avLst/>
          </a:prstGeom>
        </p:spPr>
      </p:pic>
      <p:sp>
        <p:nvSpPr>
          <p:cNvPr id="26" name="正方形/長方形 25">
            <a:extLst>
              <a:ext uri="{FF2B5EF4-FFF2-40B4-BE49-F238E27FC236}">
                <a16:creationId xmlns:a16="http://schemas.microsoft.com/office/drawing/2014/main" id="{6B0D83B9-3F6D-4987-A089-89A7D5484112}"/>
              </a:ext>
            </a:extLst>
          </p:cNvPr>
          <p:cNvSpPr/>
          <p:nvPr/>
        </p:nvSpPr>
        <p:spPr>
          <a:xfrm>
            <a:off x="8458376" y="5662467"/>
            <a:ext cx="424729"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吹き出し: 角を丸めた四角形 26">
            <a:extLst>
              <a:ext uri="{FF2B5EF4-FFF2-40B4-BE49-F238E27FC236}">
                <a16:creationId xmlns:a16="http://schemas.microsoft.com/office/drawing/2014/main" id="{E27DD438-C527-47DF-9E2B-1A96D8A23746}"/>
              </a:ext>
            </a:extLst>
          </p:cNvPr>
          <p:cNvSpPr/>
          <p:nvPr/>
        </p:nvSpPr>
        <p:spPr>
          <a:xfrm>
            <a:off x="6290095" y="5490548"/>
            <a:ext cx="1873624" cy="490725"/>
          </a:xfrm>
          <a:prstGeom prst="wedgeRoundRectCallout">
            <a:avLst>
              <a:gd name="adj1" fmla="val 64561"/>
              <a:gd name="adj2" fmla="val 1196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全て確認後、「登録」をクリック</a:t>
            </a:r>
          </a:p>
        </p:txBody>
      </p:sp>
    </p:spTree>
    <p:extLst>
      <p:ext uri="{BB962C8B-B14F-4D97-AF65-F5344CB8AC3E}">
        <p14:creationId xmlns:p14="http://schemas.microsoft.com/office/powerpoint/2010/main" val="164613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22</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66485" y="954967"/>
            <a:ext cx="8495619" cy="30887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申込が完了するとメールが送信され、トップページに申込情報が掲載されます。</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実施団体及び日本スポーツ協会が確認し、問題なければ</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「承認済」となり、メールが届きます。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申し込みから承認まで</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カ月程度お時間いただく場合があります。</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8F678D4E-6729-4F93-A62C-2C07513CF050}"/>
              </a:ext>
            </a:extLst>
          </p:cNvPr>
          <p:cNvGraphicFramePr>
            <a:graphicFrameLocks noGrp="1"/>
          </p:cNvGraphicFramePr>
          <p:nvPr>
            <p:extLst>
              <p:ext uri="{D42A27DB-BD31-4B8C-83A1-F6EECF244321}">
                <p14:modId xmlns:p14="http://schemas.microsoft.com/office/powerpoint/2010/main" val="1527732443"/>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（申込完了後、承認の場合）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2" name="図 1">
            <a:extLst>
              <a:ext uri="{FF2B5EF4-FFF2-40B4-BE49-F238E27FC236}">
                <a16:creationId xmlns:a16="http://schemas.microsoft.com/office/drawing/2014/main" id="{A1C71D97-A5D8-4219-A71D-B0A7CE90071C}"/>
              </a:ext>
            </a:extLst>
          </p:cNvPr>
          <p:cNvPicPr>
            <a:picLocks noChangeAspect="1"/>
          </p:cNvPicPr>
          <p:nvPr/>
        </p:nvPicPr>
        <p:blipFill rotWithShape="1">
          <a:blip r:embed="rId2"/>
          <a:srcRect l="27443" t="19318" r="17159" b="63807"/>
          <a:stretch/>
        </p:blipFill>
        <p:spPr>
          <a:xfrm>
            <a:off x="458047" y="2971798"/>
            <a:ext cx="7850332" cy="1594221"/>
          </a:xfrm>
          <a:prstGeom prst="rect">
            <a:avLst/>
          </a:prstGeom>
        </p:spPr>
      </p:pic>
      <p:pic>
        <p:nvPicPr>
          <p:cNvPr id="3" name="図 2">
            <a:extLst>
              <a:ext uri="{FF2B5EF4-FFF2-40B4-BE49-F238E27FC236}">
                <a16:creationId xmlns:a16="http://schemas.microsoft.com/office/drawing/2014/main" id="{0FB5D5D8-19F6-48DA-8928-C17F04A34CBD}"/>
              </a:ext>
            </a:extLst>
          </p:cNvPr>
          <p:cNvPicPr>
            <a:picLocks noChangeAspect="1"/>
          </p:cNvPicPr>
          <p:nvPr/>
        </p:nvPicPr>
        <p:blipFill rotWithShape="1">
          <a:blip r:embed="rId3"/>
          <a:srcRect l="26648" t="20937" r="16875" b="63214"/>
          <a:stretch/>
        </p:blipFill>
        <p:spPr>
          <a:xfrm>
            <a:off x="478829" y="5260484"/>
            <a:ext cx="7998194" cy="1496290"/>
          </a:xfrm>
          <a:prstGeom prst="rect">
            <a:avLst/>
          </a:prstGeom>
        </p:spPr>
      </p:pic>
      <p:sp>
        <p:nvSpPr>
          <p:cNvPr id="4" name="正方形/長方形 3">
            <a:extLst>
              <a:ext uri="{FF2B5EF4-FFF2-40B4-BE49-F238E27FC236}">
                <a16:creationId xmlns:a16="http://schemas.microsoft.com/office/drawing/2014/main" id="{728B2CB3-3B08-48FD-8453-211AA4133883}"/>
              </a:ext>
            </a:extLst>
          </p:cNvPr>
          <p:cNvSpPr/>
          <p:nvPr/>
        </p:nvSpPr>
        <p:spPr>
          <a:xfrm>
            <a:off x="535132" y="2909455"/>
            <a:ext cx="1132609" cy="368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承認前</a:t>
            </a:r>
          </a:p>
        </p:txBody>
      </p:sp>
      <p:sp>
        <p:nvSpPr>
          <p:cNvPr id="8" name="正方形/長方形 7">
            <a:extLst>
              <a:ext uri="{FF2B5EF4-FFF2-40B4-BE49-F238E27FC236}">
                <a16:creationId xmlns:a16="http://schemas.microsoft.com/office/drawing/2014/main" id="{CDE27725-6DF0-4686-9F62-AD9760798C90}"/>
              </a:ext>
            </a:extLst>
          </p:cNvPr>
          <p:cNvSpPr/>
          <p:nvPr/>
        </p:nvSpPr>
        <p:spPr>
          <a:xfrm>
            <a:off x="478829" y="5010150"/>
            <a:ext cx="1132609" cy="368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承認後</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77CADB1C-1330-4A17-8C2A-EAB6EE080797}"/>
              </a:ext>
            </a:extLst>
          </p:cNvPr>
          <p:cNvSpPr/>
          <p:nvPr/>
        </p:nvSpPr>
        <p:spPr>
          <a:xfrm>
            <a:off x="4073930" y="4718601"/>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9D775A80-1BD4-42FF-9D52-46BC501B5397}"/>
              </a:ext>
            </a:extLst>
          </p:cNvPr>
          <p:cNvSpPr/>
          <p:nvPr/>
        </p:nvSpPr>
        <p:spPr>
          <a:xfrm>
            <a:off x="4514294" y="4162829"/>
            <a:ext cx="424729"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A59B8D6-5C8A-4655-B0BB-DF1744A6C5F8}"/>
              </a:ext>
            </a:extLst>
          </p:cNvPr>
          <p:cNvSpPr/>
          <p:nvPr/>
        </p:nvSpPr>
        <p:spPr>
          <a:xfrm>
            <a:off x="4663575" y="6310675"/>
            <a:ext cx="424729"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8997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624C6A-012F-41F9-BC11-72FBB1D91718}"/>
              </a:ext>
            </a:extLst>
          </p:cNvPr>
          <p:cNvPicPr>
            <a:picLocks noChangeAspect="1"/>
          </p:cNvPicPr>
          <p:nvPr/>
        </p:nvPicPr>
        <p:blipFill rotWithShape="1">
          <a:blip r:embed="rId2"/>
          <a:srcRect l="27614" t="22642" r="39773" b="50312"/>
          <a:stretch/>
        </p:blipFill>
        <p:spPr>
          <a:xfrm>
            <a:off x="576694" y="4404996"/>
            <a:ext cx="4052455" cy="2240403"/>
          </a:xfrm>
          <a:prstGeom prst="rect">
            <a:avLst/>
          </a:prstGeom>
        </p:spPr>
      </p:pic>
      <p:pic>
        <p:nvPicPr>
          <p:cNvPr id="3" name="図 2">
            <a:extLst>
              <a:ext uri="{FF2B5EF4-FFF2-40B4-BE49-F238E27FC236}">
                <a16:creationId xmlns:a16="http://schemas.microsoft.com/office/drawing/2014/main" id="{E56077B8-A53E-40F5-9681-546D77A2F0AA}"/>
              </a:ext>
            </a:extLst>
          </p:cNvPr>
          <p:cNvPicPr>
            <a:picLocks noChangeAspect="1"/>
          </p:cNvPicPr>
          <p:nvPr/>
        </p:nvPicPr>
        <p:blipFill rotWithShape="1">
          <a:blip r:embed="rId3"/>
          <a:srcRect l="26704" t="20341" r="17159" b="62684"/>
          <a:stretch/>
        </p:blipFill>
        <p:spPr>
          <a:xfrm>
            <a:off x="665018" y="2284252"/>
            <a:ext cx="8178330" cy="1648707"/>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23</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8000" y="923817"/>
            <a:ext cx="8452588" cy="15450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申請内容に修正の必要がある場合は、メールで差し戻しの連絡がありますので、内容をご確認の上、再申請してください。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36DF752-D081-4781-B7B4-C5C5AE88B31A}"/>
              </a:ext>
            </a:extLst>
          </p:cNvPr>
          <p:cNvSpPr/>
          <p:nvPr/>
        </p:nvSpPr>
        <p:spPr>
          <a:xfrm>
            <a:off x="4934008" y="2781970"/>
            <a:ext cx="3020233" cy="34049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吹き出し: 角を丸めた四角形 17">
            <a:extLst>
              <a:ext uri="{FF2B5EF4-FFF2-40B4-BE49-F238E27FC236}">
                <a16:creationId xmlns:a16="http://schemas.microsoft.com/office/drawing/2014/main" id="{C100397E-F73D-44BC-9CE7-C4CA4B8DE533}"/>
              </a:ext>
            </a:extLst>
          </p:cNvPr>
          <p:cNvSpPr/>
          <p:nvPr/>
        </p:nvSpPr>
        <p:spPr>
          <a:xfrm>
            <a:off x="1078030" y="3357465"/>
            <a:ext cx="3746876" cy="1047531"/>
          </a:xfrm>
          <a:prstGeom prst="wedgeRoundRectCallout">
            <a:avLst>
              <a:gd name="adj1" fmla="val 50867"/>
              <a:gd name="adj2" fmla="val -75348"/>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75000"/>
                  </a:schemeClr>
                </a:solidFill>
              </a:rPr>
              <a:t>修正の必要があれば「本人への差し戻し」と表示されます。</a:t>
            </a:r>
            <a:endParaRPr kumimoji="1" lang="en-US" altLang="ja-JP" sz="1400" b="1" dirty="0">
              <a:solidFill>
                <a:schemeClr val="accent5">
                  <a:lumMod val="75000"/>
                </a:schemeClr>
              </a:solidFill>
            </a:endParaRPr>
          </a:p>
          <a:p>
            <a:pPr algn="ctr"/>
            <a:r>
              <a:rPr kumimoji="1" lang="ja-JP" altLang="en-US" sz="1400" b="1" dirty="0">
                <a:solidFill>
                  <a:schemeClr val="accent5">
                    <a:lumMod val="75000"/>
                  </a:schemeClr>
                </a:solidFill>
              </a:rPr>
              <a:t>差し戻しの内容を確認する場合、</a:t>
            </a:r>
            <a:endParaRPr kumimoji="1" lang="en-US" altLang="ja-JP" sz="1400" b="1" dirty="0">
              <a:solidFill>
                <a:schemeClr val="accent5">
                  <a:lumMod val="75000"/>
                </a:schemeClr>
              </a:solidFill>
            </a:endParaRPr>
          </a:p>
          <a:p>
            <a:pPr algn="ctr"/>
            <a:r>
              <a:rPr kumimoji="1" lang="ja-JP" altLang="en-US" sz="1400" b="1" dirty="0">
                <a:solidFill>
                  <a:schemeClr val="accent5">
                    <a:lumMod val="75000"/>
                  </a:schemeClr>
                </a:solidFill>
              </a:rPr>
              <a:t>「講習会名」をクリックします。</a:t>
            </a:r>
          </a:p>
        </p:txBody>
      </p:sp>
      <p:graphicFrame>
        <p:nvGraphicFramePr>
          <p:cNvPr id="9" name="表 8">
            <a:extLst>
              <a:ext uri="{FF2B5EF4-FFF2-40B4-BE49-F238E27FC236}">
                <a16:creationId xmlns:a16="http://schemas.microsoft.com/office/drawing/2014/main" id="{8F678D4E-6729-4F93-A62C-2C07513CF050}"/>
              </a:ext>
            </a:extLst>
          </p:cNvPr>
          <p:cNvGraphicFramePr>
            <a:graphicFrameLocks noGrp="1"/>
          </p:cNvGraphicFramePr>
          <p:nvPr>
            <p:extLst>
              <p:ext uri="{D42A27DB-BD31-4B8C-83A1-F6EECF244321}">
                <p14:modId xmlns:p14="http://schemas.microsoft.com/office/powerpoint/2010/main" val="2496357763"/>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（申請完了後、差し戻しの場合）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1" name="吹き出し: 角を丸めた四角形 10">
            <a:extLst>
              <a:ext uri="{FF2B5EF4-FFF2-40B4-BE49-F238E27FC236}">
                <a16:creationId xmlns:a16="http://schemas.microsoft.com/office/drawing/2014/main" id="{18007B60-B237-4FD2-A802-755E345D48D1}"/>
              </a:ext>
            </a:extLst>
          </p:cNvPr>
          <p:cNvSpPr/>
          <p:nvPr/>
        </p:nvSpPr>
        <p:spPr>
          <a:xfrm>
            <a:off x="855498" y="5364237"/>
            <a:ext cx="3187850" cy="479835"/>
          </a:xfrm>
          <a:prstGeom prst="wedgeRoundRectCallout">
            <a:avLst>
              <a:gd name="adj1" fmla="val -12820"/>
              <a:gd name="adj2" fmla="val -104256"/>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差し戻し内容を確認し、画面最下部の</a:t>
            </a:r>
            <a:endParaRPr kumimoji="1" lang="en-US" altLang="ja-JP" sz="1200" b="1" dirty="0">
              <a:solidFill>
                <a:schemeClr val="accent5">
                  <a:lumMod val="75000"/>
                </a:schemeClr>
              </a:solidFill>
            </a:endParaRPr>
          </a:p>
          <a:p>
            <a:pPr algn="ctr"/>
            <a:r>
              <a:rPr kumimoji="1" lang="ja-JP" altLang="en-US" sz="1200" b="1" dirty="0">
                <a:solidFill>
                  <a:schemeClr val="accent5">
                    <a:lumMod val="75000"/>
                  </a:schemeClr>
                </a:solidFill>
              </a:rPr>
              <a:t>「編集」をクリックし、再申請を行います。</a:t>
            </a:r>
          </a:p>
        </p:txBody>
      </p:sp>
    </p:spTree>
    <p:extLst>
      <p:ext uri="{BB962C8B-B14F-4D97-AF65-F5344CB8AC3E}">
        <p14:creationId xmlns:p14="http://schemas.microsoft.com/office/powerpoint/2010/main" val="348286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E6F414F-0B98-4B60-A73B-2767C6DE5877}"/>
              </a:ext>
            </a:extLst>
          </p:cNvPr>
          <p:cNvGraphicFramePr>
            <a:graphicFrameLocks noGrp="1"/>
          </p:cNvGraphicFramePr>
          <p:nvPr>
            <p:extLst>
              <p:ext uri="{D42A27DB-BD31-4B8C-83A1-F6EECF244321}">
                <p14:modId xmlns:p14="http://schemas.microsoft.com/office/powerpoint/2010/main" val="1295298015"/>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（アクセス）</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7" name="テキスト ボックス 6">
            <a:extLst>
              <a:ext uri="{FF2B5EF4-FFF2-40B4-BE49-F238E27FC236}">
                <a16:creationId xmlns:a16="http://schemas.microsoft.com/office/drawing/2014/main" id="{42ABA4E7-0544-49BC-8E4A-08352A115566}"/>
              </a:ext>
            </a:extLst>
          </p:cNvPr>
          <p:cNvSpPr txBox="1"/>
          <p:nvPr/>
        </p:nvSpPr>
        <p:spPr>
          <a:xfrm>
            <a:off x="288000" y="1010077"/>
            <a:ext cx="801373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hlinkClick r:id="rId2"/>
              </a:rPr>
              <a:t>指導者マイページ</a:t>
            </a:r>
            <a:r>
              <a:rPr kumimoji="1" lang="ja-JP" altLang="en-US" sz="2400" b="1" dirty="0">
                <a:latin typeface="BIZ UDPゴシック" panose="020B0400000000000000" pitchFamily="50" charset="-128"/>
                <a:ea typeface="BIZ UDPゴシック" panose="020B0400000000000000" pitchFamily="50" charset="-128"/>
              </a:rPr>
              <a:t>（</a:t>
            </a:r>
            <a:r>
              <a:rPr kumimoji="1" lang="en-US" altLang="ja-JP" sz="2400" b="1" dirty="0">
                <a:latin typeface="BIZ UDPゴシック" panose="020B0400000000000000" pitchFamily="50" charset="-128"/>
                <a:ea typeface="BIZ UDPゴシック" panose="020B0400000000000000" pitchFamily="50" charset="-128"/>
                <a:hlinkClick r:id="rId2"/>
              </a:rPr>
              <a:t>https://my.japan-sports.or.jp </a:t>
            </a:r>
            <a:r>
              <a:rPr kumimoji="1" lang="ja-JP" altLang="en-US" sz="2400" b="1" dirty="0">
                <a:latin typeface="BIZ UDPゴシック" panose="020B0400000000000000" pitchFamily="50" charset="-128"/>
                <a:ea typeface="BIZ UDPゴシック" panose="020B0400000000000000" pitchFamily="50" charset="-128"/>
              </a:rPr>
              <a:t>）</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のトップページにアクセス</a:t>
            </a:r>
          </a:p>
        </p:txBody>
      </p:sp>
      <p:sp>
        <p:nvSpPr>
          <p:cNvPr id="9" name="テキスト ボックス 8">
            <a:extLst>
              <a:ext uri="{FF2B5EF4-FFF2-40B4-BE49-F238E27FC236}">
                <a16:creationId xmlns:a16="http://schemas.microsoft.com/office/drawing/2014/main" id="{CA7CC285-649E-451F-AACA-3B03C6514CC2}"/>
              </a:ext>
            </a:extLst>
          </p:cNvPr>
          <p:cNvSpPr txBox="1"/>
          <p:nvPr/>
        </p:nvSpPr>
        <p:spPr>
          <a:xfrm>
            <a:off x="288000" y="2199705"/>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「新規登録」をクリック</a:t>
            </a:r>
          </a:p>
        </p:txBody>
      </p:sp>
      <p:grpSp>
        <p:nvGrpSpPr>
          <p:cNvPr id="2" name="グループ化 1">
            <a:extLst>
              <a:ext uri="{FF2B5EF4-FFF2-40B4-BE49-F238E27FC236}">
                <a16:creationId xmlns:a16="http://schemas.microsoft.com/office/drawing/2014/main" id="{96B2A973-B84A-4662-BBEE-46FC215562F3}"/>
              </a:ext>
            </a:extLst>
          </p:cNvPr>
          <p:cNvGrpSpPr>
            <a:grpSpLocks noChangeAspect="1"/>
          </p:cNvGrpSpPr>
          <p:nvPr/>
        </p:nvGrpSpPr>
        <p:grpSpPr>
          <a:xfrm>
            <a:off x="2179008" y="2723433"/>
            <a:ext cx="6716378" cy="3933757"/>
            <a:chOff x="2655261" y="3143689"/>
            <a:chExt cx="6193997" cy="3627801"/>
          </a:xfrm>
        </p:grpSpPr>
        <p:pic>
          <p:nvPicPr>
            <p:cNvPr id="8" name="図 7">
              <a:extLst>
                <a:ext uri="{FF2B5EF4-FFF2-40B4-BE49-F238E27FC236}">
                  <a16:creationId xmlns:a16="http://schemas.microsoft.com/office/drawing/2014/main" id="{1ED2E2C8-9CE3-4792-927E-92EA481F0936}"/>
                </a:ext>
              </a:extLst>
            </p:cNvPr>
            <p:cNvPicPr>
              <a:picLocks noChangeAspect="1"/>
            </p:cNvPicPr>
            <p:nvPr/>
          </p:nvPicPr>
          <p:blipFill rotWithShape="1">
            <a:blip r:embed="rId3">
              <a:extLst>
                <a:ext uri="{28A0092B-C50C-407E-A947-70E740481C1C}">
                  <a14:useLocalDpi xmlns:a14="http://schemas.microsoft.com/office/drawing/2010/main" val="0"/>
                </a:ext>
              </a:extLst>
            </a:blip>
            <a:srcRect t="22284" b="17809"/>
            <a:stretch/>
          </p:blipFill>
          <p:spPr>
            <a:xfrm>
              <a:off x="2655261" y="3143689"/>
              <a:ext cx="6193997" cy="3627801"/>
            </a:xfrm>
            <a:prstGeom prst="rect">
              <a:avLst/>
            </a:prstGeom>
            <a:ln>
              <a:noFill/>
            </a:ln>
            <a:effectLst>
              <a:outerShdw blurRad="190500" algn="tl" rotWithShape="0">
                <a:srgbClr val="000000">
                  <a:alpha val="70000"/>
                </a:srgbClr>
              </a:outerShdw>
            </a:effectLst>
          </p:spPr>
        </p:pic>
        <p:sp>
          <p:nvSpPr>
            <p:cNvPr id="10" name="正方形/長方形 9">
              <a:extLst>
                <a:ext uri="{FF2B5EF4-FFF2-40B4-BE49-F238E27FC236}">
                  <a16:creationId xmlns:a16="http://schemas.microsoft.com/office/drawing/2014/main" id="{8B177B19-9773-4A86-B5FF-034F6868CF19}"/>
                </a:ext>
              </a:extLst>
            </p:cNvPr>
            <p:cNvSpPr/>
            <p:nvPr/>
          </p:nvSpPr>
          <p:spPr>
            <a:xfrm>
              <a:off x="4796118" y="5887571"/>
              <a:ext cx="1909482" cy="32272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75000"/>
                  </a:schemeClr>
                </a:solidFill>
              </a:endParaRPr>
            </a:p>
          </p:txBody>
        </p:sp>
        <p:sp>
          <p:nvSpPr>
            <p:cNvPr id="11" name="吹き出し: 角を丸めた四角形 10">
              <a:extLst>
                <a:ext uri="{FF2B5EF4-FFF2-40B4-BE49-F238E27FC236}">
                  <a16:creationId xmlns:a16="http://schemas.microsoft.com/office/drawing/2014/main" id="{54EE501E-4B80-40FC-AA02-34A3C589B36D}"/>
                </a:ext>
              </a:extLst>
            </p:cNvPr>
            <p:cNvSpPr/>
            <p:nvPr/>
          </p:nvSpPr>
          <p:spPr>
            <a:xfrm>
              <a:off x="3370730" y="5869641"/>
              <a:ext cx="1255059" cy="322729"/>
            </a:xfrm>
            <a:prstGeom prst="wedgeRoundRectCallout">
              <a:avLst>
                <a:gd name="adj1" fmla="val 58453"/>
                <a:gd name="adj2" fmla="val -6945"/>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grpSp>
      <p:sp>
        <p:nvSpPr>
          <p:cNvPr id="12" name="矢印: 下 11">
            <a:extLst>
              <a:ext uri="{FF2B5EF4-FFF2-40B4-BE49-F238E27FC236}">
                <a16:creationId xmlns:a16="http://schemas.microsoft.com/office/drawing/2014/main" id="{F58CAEE0-FF85-4337-B180-3B29C2C3890A}"/>
              </a:ext>
            </a:extLst>
          </p:cNvPr>
          <p:cNvSpPr/>
          <p:nvPr/>
        </p:nvSpPr>
        <p:spPr>
          <a:xfrm>
            <a:off x="1057834" y="1758104"/>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スライド番号プレースホルダー 14">
            <a:extLst>
              <a:ext uri="{FF2B5EF4-FFF2-40B4-BE49-F238E27FC236}">
                <a16:creationId xmlns:a16="http://schemas.microsoft.com/office/drawing/2014/main" id="{CC04AD1A-8000-4589-9EC6-0615F1C1A423}"/>
              </a:ext>
            </a:extLst>
          </p:cNvPr>
          <p:cNvSpPr>
            <a:spLocks noGrp="1"/>
          </p:cNvSpPr>
          <p:nvPr>
            <p:ph type="sldNum" sz="quarter" idx="12"/>
          </p:nvPr>
        </p:nvSpPr>
        <p:spPr>
          <a:xfrm>
            <a:off x="7086600" y="0"/>
            <a:ext cx="2057400" cy="365125"/>
          </a:xfrm>
        </p:spPr>
        <p:txBody>
          <a:bodyPr/>
          <a:lstStyle/>
          <a:p>
            <a:fld id="{FF46CB83-AEAA-4E82-97E4-346D32679DC0}" type="slidenum">
              <a:rPr kumimoji="1" lang="ja-JP" altLang="en-US" sz="2800" smtClean="0"/>
              <a:t>3</a:t>
            </a:fld>
            <a:endParaRPr kumimoji="1" lang="ja-JP" altLang="en-US" sz="2800" dirty="0"/>
          </a:p>
        </p:txBody>
      </p:sp>
    </p:spTree>
    <p:extLst>
      <p:ext uri="{BB962C8B-B14F-4D97-AF65-F5344CB8AC3E}">
        <p14:creationId xmlns:p14="http://schemas.microsoft.com/office/powerpoint/2010/main" val="47305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989965"/>
            <a:ext cx="526458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登録したいメールアドレスを</a:t>
            </a:r>
            <a:r>
              <a:rPr kumimoji="1" lang="en-US" altLang="ja-JP" sz="2400" b="1" dirty="0">
                <a:latin typeface="BIZ UDPゴシック" panose="020B0400000000000000" pitchFamily="50" charset="-128"/>
                <a:ea typeface="BIZ UDPゴシック" panose="020B0400000000000000" pitchFamily="50" charset="-128"/>
              </a:rPr>
              <a:t>2</a:t>
            </a:r>
            <a:r>
              <a:rPr kumimoji="1" lang="ja-JP" altLang="en-US" sz="2400" b="1" dirty="0">
                <a:latin typeface="BIZ UDPゴシック" panose="020B0400000000000000" pitchFamily="50" charset="-128"/>
                <a:ea typeface="BIZ UDPゴシック" panose="020B0400000000000000" pitchFamily="50" charset="-128"/>
              </a:rPr>
              <a:t>回入力</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913295"/>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「送信する」をクリック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048870" y="1490744"/>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D6AC60A3-1F34-429B-9856-C6B2800FF8FA}"/>
              </a:ext>
            </a:extLst>
          </p:cNvPr>
          <p:cNvGrpSpPr>
            <a:grpSpLocks noChangeAspect="1"/>
          </p:cNvGrpSpPr>
          <p:nvPr/>
        </p:nvGrpSpPr>
        <p:grpSpPr>
          <a:xfrm>
            <a:off x="1809228" y="2704971"/>
            <a:ext cx="7094444" cy="3556139"/>
            <a:chOff x="2539480" y="2645819"/>
            <a:chExt cx="6278268" cy="3147026"/>
          </a:xfrm>
        </p:grpSpPr>
        <p:pic>
          <p:nvPicPr>
            <p:cNvPr id="3" name="図 2">
              <a:extLst>
                <a:ext uri="{FF2B5EF4-FFF2-40B4-BE49-F238E27FC236}">
                  <a16:creationId xmlns:a16="http://schemas.microsoft.com/office/drawing/2014/main" id="{B8D6EA6E-A9C2-423C-98EA-20377B628A3C}"/>
                </a:ext>
              </a:extLst>
            </p:cNvPr>
            <p:cNvPicPr>
              <a:picLocks noChangeAspect="1"/>
            </p:cNvPicPr>
            <p:nvPr/>
          </p:nvPicPr>
          <p:blipFill rotWithShape="1">
            <a:blip r:embed="rId2">
              <a:extLst>
                <a:ext uri="{28A0092B-C50C-407E-A947-70E740481C1C}">
                  <a14:useLocalDpi xmlns:a14="http://schemas.microsoft.com/office/drawing/2010/main" val="0"/>
                </a:ext>
              </a:extLst>
            </a:blip>
            <a:srcRect t="3835" r="1871" b="46667"/>
            <a:stretch/>
          </p:blipFill>
          <p:spPr>
            <a:xfrm>
              <a:off x="2539480" y="2645819"/>
              <a:ext cx="6278268" cy="3147026"/>
            </a:xfrm>
            <a:prstGeom prst="rect">
              <a:avLst/>
            </a:prstGeom>
            <a:ln>
              <a:noFill/>
            </a:ln>
            <a:effectLst>
              <a:outerShdw blurRad="190500" algn="tl" rotWithShape="0">
                <a:srgbClr val="000000">
                  <a:alpha val="70000"/>
                </a:srgbClr>
              </a:outerShdw>
            </a:effectLst>
          </p:spPr>
        </p:pic>
        <p:sp>
          <p:nvSpPr>
            <p:cNvPr id="20" name="正方形/長方形 19">
              <a:extLst>
                <a:ext uri="{FF2B5EF4-FFF2-40B4-BE49-F238E27FC236}">
                  <a16:creationId xmlns:a16="http://schemas.microsoft.com/office/drawing/2014/main" id="{D8E45326-FB23-49BA-A7D5-A69A8F568C91}"/>
                </a:ext>
              </a:extLst>
            </p:cNvPr>
            <p:cNvSpPr/>
            <p:nvPr/>
          </p:nvSpPr>
          <p:spPr>
            <a:xfrm>
              <a:off x="3922727" y="3796969"/>
              <a:ext cx="1796756" cy="75336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167020B0-4C26-4C17-87AA-EEA5C8A744F6}"/>
                </a:ext>
              </a:extLst>
            </p:cNvPr>
            <p:cNvSpPr/>
            <p:nvPr/>
          </p:nvSpPr>
          <p:spPr>
            <a:xfrm>
              <a:off x="2770165" y="5282033"/>
              <a:ext cx="653231" cy="329802"/>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吹き出し: 角を丸めた四角形 21">
              <a:extLst>
                <a:ext uri="{FF2B5EF4-FFF2-40B4-BE49-F238E27FC236}">
                  <a16:creationId xmlns:a16="http://schemas.microsoft.com/office/drawing/2014/main" id="{2BF48770-21B2-44ED-BB3B-BF66E8B63E04}"/>
                </a:ext>
              </a:extLst>
            </p:cNvPr>
            <p:cNvSpPr/>
            <p:nvPr/>
          </p:nvSpPr>
          <p:spPr>
            <a:xfrm>
              <a:off x="5531294" y="2729204"/>
              <a:ext cx="2284808" cy="680231"/>
            </a:xfrm>
            <a:prstGeom prst="wedgeRoundRectCallout">
              <a:avLst>
                <a:gd name="adj1" fmla="val -35362"/>
                <a:gd name="adj2" fmla="val 8326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メールアドレス</a:t>
              </a:r>
              <a:endParaRPr kumimoji="1" lang="en-US" altLang="ja-JP" b="1" dirty="0">
                <a:solidFill>
                  <a:schemeClr val="accent5">
                    <a:lumMod val="75000"/>
                  </a:schemeClr>
                </a:solidFill>
              </a:endParaRPr>
            </a:p>
            <a:p>
              <a:pPr algn="ctr"/>
              <a:r>
                <a:rPr kumimoji="1" lang="ja-JP" altLang="en-US" b="1" dirty="0">
                  <a:solidFill>
                    <a:schemeClr val="accent5">
                      <a:lumMod val="75000"/>
                    </a:schemeClr>
                  </a:solidFill>
                </a:rPr>
                <a:t>入力（</a:t>
              </a:r>
              <a:r>
                <a:rPr kumimoji="1" lang="en-US" altLang="ja-JP" b="1" dirty="0">
                  <a:solidFill>
                    <a:schemeClr val="accent5">
                      <a:lumMod val="75000"/>
                    </a:schemeClr>
                  </a:solidFill>
                </a:rPr>
                <a:t>2</a:t>
              </a:r>
              <a:r>
                <a:rPr kumimoji="1" lang="ja-JP" altLang="en-US" b="1" dirty="0">
                  <a:solidFill>
                    <a:schemeClr val="accent5">
                      <a:lumMod val="75000"/>
                    </a:schemeClr>
                  </a:solidFill>
                </a:rPr>
                <a:t>回）</a:t>
              </a:r>
            </a:p>
          </p:txBody>
        </p:sp>
        <p:sp>
          <p:nvSpPr>
            <p:cNvPr id="25" name="吹き出し: 角を丸めた四角形 24">
              <a:extLst>
                <a:ext uri="{FF2B5EF4-FFF2-40B4-BE49-F238E27FC236}">
                  <a16:creationId xmlns:a16="http://schemas.microsoft.com/office/drawing/2014/main" id="{DF990D09-A12B-4945-8143-23F1B1B320E4}"/>
                </a:ext>
              </a:extLst>
            </p:cNvPr>
            <p:cNvSpPr/>
            <p:nvPr/>
          </p:nvSpPr>
          <p:spPr>
            <a:xfrm>
              <a:off x="3620694" y="5257030"/>
              <a:ext cx="1255059" cy="322729"/>
            </a:xfrm>
            <a:prstGeom prst="wedgeRoundRectCallout">
              <a:avLst>
                <a:gd name="adj1" fmla="val -60788"/>
                <a:gd name="adj2" fmla="val 22221"/>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grpSp>
      <p:sp>
        <p:nvSpPr>
          <p:cNvPr id="27" name="スライド番号プレースホルダー 14">
            <a:extLst>
              <a:ext uri="{FF2B5EF4-FFF2-40B4-BE49-F238E27FC236}">
                <a16:creationId xmlns:a16="http://schemas.microsoft.com/office/drawing/2014/main" id="{439C577E-A056-429F-B592-99B67C6E5E0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4</a:t>
            </a:fld>
            <a:endParaRPr kumimoji="1" lang="ja-JP" altLang="en-US" sz="2800" dirty="0"/>
          </a:p>
        </p:txBody>
      </p:sp>
      <p:graphicFrame>
        <p:nvGraphicFramePr>
          <p:cNvPr id="15" name="表 14">
            <a:extLst>
              <a:ext uri="{FF2B5EF4-FFF2-40B4-BE49-F238E27FC236}">
                <a16:creationId xmlns:a16="http://schemas.microsoft.com/office/drawing/2014/main" id="{F5D7360E-BB45-4906-AB9D-F04F4C0B7178}"/>
              </a:ext>
            </a:extLst>
          </p:cNvPr>
          <p:cNvGraphicFramePr>
            <a:graphicFrameLocks noGrp="1"/>
          </p:cNvGraphicFramePr>
          <p:nvPr>
            <p:extLst>
              <p:ext uri="{D42A27DB-BD31-4B8C-83A1-F6EECF244321}">
                <p14:modId xmlns:p14="http://schemas.microsoft.com/office/powerpoint/2010/main" val="900921084"/>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（メールアドレス登録）</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342092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972991"/>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自動送信されてくるメールを開く</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896321"/>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b="1" dirty="0">
                <a:latin typeface="BIZ UDPゴシック" panose="020B0400000000000000" pitchFamily="50" charset="-128"/>
                <a:ea typeface="BIZ UDPゴシック" panose="020B0400000000000000" pitchFamily="50" charset="-128"/>
              </a:rPr>
              <a:t>URL</a:t>
            </a:r>
            <a:r>
              <a:rPr kumimoji="1" lang="ja-JP" altLang="en-US" sz="2400" b="1" dirty="0">
                <a:latin typeface="BIZ UDPゴシック" panose="020B0400000000000000" pitchFamily="50" charset="-128"/>
                <a:ea typeface="BIZ UDPゴシック" panose="020B0400000000000000" pitchFamily="50" charset="-128"/>
              </a:rPr>
              <a:t>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042528" y="1454720"/>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01CBA1E8-E747-4A6A-BE5F-266DB783EFE8}"/>
              </a:ext>
            </a:extLst>
          </p:cNvPr>
          <p:cNvSpPr txBox="1"/>
          <p:nvPr/>
        </p:nvSpPr>
        <p:spPr>
          <a:xfrm>
            <a:off x="2619131" y="1454720"/>
            <a:ext cx="6263406" cy="1077218"/>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游ゴシック" panose="020B0400000000000000" pitchFamily="50" charset="-128"/>
              <a:buChar char="※"/>
            </a:pPr>
            <a:r>
              <a:rPr kumimoji="1" lang="ja-JP" altLang="en-US" sz="1600" dirty="0">
                <a:solidFill>
                  <a:srgbClr val="FF0000"/>
                </a:solidFill>
                <a:latin typeface="BIZ UDPゴシック" panose="020B0400000000000000" pitchFamily="50" charset="-128"/>
                <a:ea typeface="BIZ UDPゴシック" panose="020B0400000000000000" pitchFamily="50" charset="-128"/>
              </a:rPr>
              <a:t>メールが届かない場合、迷惑メールフォルダに振り分けられているか、お使いのプロバイダ等によってブロックされている可能性があります。迷惑メール設定を見直していただくか、別のメールアドレスでの登録をお試しください。</a:t>
            </a:r>
          </a:p>
        </p:txBody>
      </p:sp>
      <p:sp>
        <p:nvSpPr>
          <p:cNvPr id="24" name="スライド番号プレースホルダー 14">
            <a:extLst>
              <a:ext uri="{FF2B5EF4-FFF2-40B4-BE49-F238E27FC236}">
                <a16:creationId xmlns:a16="http://schemas.microsoft.com/office/drawing/2014/main" id="{29BCC084-2C04-4BC2-B024-AD0F1608A4BB}"/>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5</a:t>
            </a:fld>
            <a:endParaRPr kumimoji="1" lang="ja-JP" altLang="en-US" sz="2800" dirty="0"/>
          </a:p>
        </p:txBody>
      </p:sp>
      <p:grpSp>
        <p:nvGrpSpPr>
          <p:cNvPr id="3" name="グループ化 2">
            <a:extLst>
              <a:ext uri="{FF2B5EF4-FFF2-40B4-BE49-F238E27FC236}">
                <a16:creationId xmlns:a16="http://schemas.microsoft.com/office/drawing/2014/main" id="{65D3BF6F-9255-4114-BC5B-017FE564A54B}"/>
              </a:ext>
            </a:extLst>
          </p:cNvPr>
          <p:cNvGrpSpPr>
            <a:grpSpLocks noChangeAspect="1"/>
          </p:cNvGrpSpPr>
          <p:nvPr/>
        </p:nvGrpSpPr>
        <p:grpSpPr>
          <a:xfrm>
            <a:off x="894170" y="2662755"/>
            <a:ext cx="7919289" cy="3807901"/>
            <a:chOff x="1364072" y="3139006"/>
            <a:chExt cx="7468741" cy="3591261"/>
          </a:xfrm>
        </p:grpSpPr>
        <p:pic>
          <p:nvPicPr>
            <p:cNvPr id="2" name="図 1">
              <a:extLst>
                <a:ext uri="{FF2B5EF4-FFF2-40B4-BE49-F238E27FC236}">
                  <a16:creationId xmlns:a16="http://schemas.microsoft.com/office/drawing/2014/main" id="{7B99CDBE-3CB2-4182-8CB5-5BF71A854F83}"/>
                </a:ext>
              </a:extLst>
            </p:cNvPr>
            <p:cNvPicPr>
              <a:picLocks noChangeAspect="1"/>
            </p:cNvPicPr>
            <p:nvPr/>
          </p:nvPicPr>
          <p:blipFill rotWithShape="1">
            <a:blip r:embed="rId2"/>
            <a:srcRect l="-1836" t="-1779" r="-1" b="31853"/>
            <a:stretch/>
          </p:blipFill>
          <p:spPr>
            <a:xfrm>
              <a:off x="2533029" y="3139006"/>
              <a:ext cx="6299784" cy="3591261"/>
            </a:xfrm>
            <a:prstGeom prst="rect">
              <a:avLst/>
            </a:prstGeom>
            <a:ln>
              <a:noFill/>
            </a:ln>
            <a:effectLst>
              <a:outerShdw blurRad="190500" algn="tl" rotWithShape="0">
                <a:srgbClr val="000000">
                  <a:alpha val="70000"/>
                </a:srgbClr>
              </a:outerShdw>
            </a:effectLst>
          </p:spPr>
        </p:pic>
        <p:pic>
          <p:nvPicPr>
            <p:cNvPr id="12" name="図 11">
              <a:extLst>
                <a:ext uri="{FF2B5EF4-FFF2-40B4-BE49-F238E27FC236}">
                  <a16:creationId xmlns:a16="http://schemas.microsoft.com/office/drawing/2014/main" id="{C8A77D17-B612-46E3-909E-7633602DE4C0}"/>
                </a:ext>
              </a:extLst>
            </p:cNvPr>
            <p:cNvPicPr>
              <a:picLocks noChangeAspect="1"/>
            </p:cNvPicPr>
            <p:nvPr/>
          </p:nvPicPr>
          <p:blipFill rotWithShape="1">
            <a:blip r:embed="rId2"/>
            <a:srcRect l="26568" t="12550" r="55753" b="83275"/>
            <a:stretch/>
          </p:blipFill>
          <p:spPr>
            <a:xfrm>
              <a:off x="2927474" y="3886746"/>
              <a:ext cx="1093694" cy="214454"/>
            </a:xfrm>
            <a:prstGeom prst="rect">
              <a:avLst/>
            </a:prstGeom>
          </p:spPr>
        </p:pic>
        <p:sp>
          <p:nvSpPr>
            <p:cNvPr id="15" name="正方形/長方形 14">
              <a:extLst>
                <a:ext uri="{FF2B5EF4-FFF2-40B4-BE49-F238E27FC236}">
                  <a16:creationId xmlns:a16="http://schemas.microsoft.com/office/drawing/2014/main" id="{7B454336-9348-490C-AA8D-0AA9235D258F}"/>
                </a:ext>
              </a:extLst>
            </p:cNvPr>
            <p:cNvSpPr/>
            <p:nvPr/>
          </p:nvSpPr>
          <p:spPr>
            <a:xfrm>
              <a:off x="2705502" y="4786173"/>
              <a:ext cx="5914561" cy="329802"/>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角を丸めた四角形 15">
              <a:extLst>
                <a:ext uri="{FF2B5EF4-FFF2-40B4-BE49-F238E27FC236}">
                  <a16:creationId xmlns:a16="http://schemas.microsoft.com/office/drawing/2014/main" id="{1E4020A8-94B3-40B3-A6ED-059C87380926}"/>
                </a:ext>
              </a:extLst>
            </p:cNvPr>
            <p:cNvSpPr/>
            <p:nvPr/>
          </p:nvSpPr>
          <p:spPr>
            <a:xfrm>
              <a:off x="1364072" y="4382762"/>
              <a:ext cx="1255059" cy="322729"/>
            </a:xfrm>
            <a:prstGeom prst="wedgeRoundRectCallout">
              <a:avLst>
                <a:gd name="adj1" fmla="val 43453"/>
                <a:gd name="adj2" fmla="val 8472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pic>
          <p:nvPicPr>
            <p:cNvPr id="13" name="図 12">
              <a:extLst>
                <a:ext uri="{FF2B5EF4-FFF2-40B4-BE49-F238E27FC236}">
                  <a16:creationId xmlns:a16="http://schemas.microsoft.com/office/drawing/2014/main" id="{B7C984BE-FBB5-4ADD-B185-2EFB81CF2938}"/>
                </a:ext>
              </a:extLst>
            </p:cNvPr>
            <p:cNvPicPr>
              <a:picLocks noChangeAspect="1"/>
            </p:cNvPicPr>
            <p:nvPr/>
          </p:nvPicPr>
          <p:blipFill rotWithShape="1">
            <a:blip r:embed="rId2"/>
            <a:srcRect l="26568" t="12550" r="55753" b="83275"/>
            <a:stretch/>
          </p:blipFill>
          <p:spPr>
            <a:xfrm>
              <a:off x="6791262" y="4885770"/>
              <a:ext cx="648000" cy="89301"/>
            </a:xfrm>
            <a:prstGeom prst="rect">
              <a:avLst/>
            </a:prstGeom>
          </p:spPr>
        </p:pic>
      </p:grpSp>
      <p:graphicFrame>
        <p:nvGraphicFramePr>
          <p:cNvPr id="21" name="表 20">
            <a:extLst>
              <a:ext uri="{FF2B5EF4-FFF2-40B4-BE49-F238E27FC236}">
                <a16:creationId xmlns:a16="http://schemas.microsoft.com/office/drawing/2014/main" id="{9C82054E-5196-4B9E-9440-71CFFF084ABB}"/>
              </a:ext>
            </a:extLst>
          </p:cNvPr>
          <p:cNvGraphicFramePr>
            <a:graphicFrameLocks noGrp="1"/>
          </p:cNvGraphicFramePr>
          <p:nvPr>
            <p:extLst>
              <p:ext uri="{D42A27DB-BD31-4B8C-83A1-F6EECF244321}">
                <p14:modId xmlns:p14="http://schemas.microsoft.com/office/powerpoint/2010/main" val="94649498"/>
              </p:ext>
            </p:extLst>
          </p:nvPr>
        </p:nvGraphicFramePr>
        <p:xfrm>
          <a:off x="80178" y="200810"/>
          <a:ext cx="8581222" cy="608457"/>
        </p:xfrm>
        <a:graphic>
          <a:graphicData uri="http://schemas.openxmlformats.org/drawingml/2006/table">
            <a:tbl>
              <a:tblPr firstRow="1" bandRow="1">
                <a:tableStyleId>{5FD0F851-EC5A-4D38-B0AD-8093EC10F338}</a:tableStyleId>
              </a:tblPr>
              <a:tblGrid>
                <a:gridCol w="8581222">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（メール受信、</a:t>
                      </a:r>
                      <a:r>
                        <a:rPr lang="en-US" altLang="ja-JP" sz="2000" dirty="0">
                          <a:latin typeface="BIZ UDPゴシック" panose="020B0400000000000000" pitchFamily="50" charset="-128"/>
                          <a:ea typeface="BIZ UDPゴシック" panose="020B0400000000000000" pitchFamily="50" charset="-128"/>
                        </a:rPr>
                        <a:t>URL</a:t>
                      </a:r>
                      <a:r>
                        <a:rPr lang="ja-JP" altLang="en-US" sz="2000" dirty="0">
                          <a:latin typeface="BIZ UDPゴシック" panose="020B0400000000000000" pitchFamily="50" charset="-128"/>
                          <a:ea typeface="BIZ UDPゴシック" panose="020B0400000000000000" pitchFamily="50" charset="-128"/>
                        </a:rPr>
                        <a:t>クリック）</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118769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338080" y="1009544"/>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氏名・生年月日等必要事項を入力</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338080" y="1890238"/>
            <a:ext cx="725502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「同意して登録する」をクリック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111623" y="1491273"/>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6C0C8DB5-CCE3-4F91-A25D-4F4464C141B6}"/>
              </a:ext>
            </a:extLst>
          </p:cNvPr>
          <p:cNvGrpSpPr>
            <a:grpSpLocks noChangeAspect="1"/>
          </p:cNvGrpSpPr>
          <p:nvPr/>
        </p:nvGrpSpPr>
        <p:grpSpPr>
          <a:xfrm>
            <a:off x="477368" y="2534069"/>
            <a:ext cx="8467341" cy="4123121"/>
            <a:chOff x="1048870" y="2920159"/>
            <a:chExt cx="7787428" cy="3792041"/>
          </a:xfrm>
        </p:grpSpPr>
        <p:pic>
          <p:nvPicPr>
            <p:cNvPr id="31" name="図 30">
              <a:extLst>
                <a:ext uri="{FF2B5EF4-FFF2-40B4-BE49-F238E27FC236}">
                  <a16:creationId xmlns:a16="http://schemas.microsoft.com/office/drawing/2014/main" id="{FFC7BA11-84D2-49C2-BC7E-7B31B4C7A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549" y="2920159"/>
              <a:ext cx="6236749" cy="3792041"/>
            </a:xfrm>
            <a:prstGeom prst="rect">
              <a:avLst/>
            </a:prstGeom>
            <a:ln>
              <a:noFill/>
            </a:ln>
            <a:effectLst>
              <a:outerShdw blurRad="190500" algn="tl" rotWithShape="0">
                <a:srgbClr val="000000">
                  <a:alpha val="70000"/>
                </a:srgbClr>
              </a:outerShdw>
            </a:effectLst>
          </p:spPr>
        </p:pic>
        <p:sp>
          <p:nvSpPr>
            <p:cNvPr id="16" name="Freeform 45">
              <a:extLst>
                <a:ext uri="{FF2B5EF4-FFF2-40B4-BE49-F238E27FC236}">
                  <a16:creationId xmlns:a16="http://schemas.microsoft.com/office/drawing/2014/main" id="{997770E9-06D1-4081-8A8E-360BD0AC7DBC}"/>
                </a:ext>
              </a:extLst>
            </p:cNvPr>
            <p:cNvSpPr>
              <a:spLocks/>
            </p:cNvSpPr>
            <p:nvPr/>
          </p:nvSpPr>
          <p:spPr bwMode="auto">
            <a:xfrm>
              <a:off x="2599549" y="4816180"/>
              <a:ext cx="6236749" cy="288032"/>
            </a:xfrm>
            <a:custGeom>
              <a:avLst/>
              <a:gdLst/>
              <a:ahLst/>
              <a:cxnLst>
                <a:cxn ang="0">
                  <a:pos x="1521" y="46"/>
                </a:cxn>
                <a:cxn ang="0">
                  <a:pos x="1460" y="21"/>
                </a:cxn>
                <a:cxn ang="0">
                  <a:pos x="1384" y="21"/>
                </a:cxn>
                <a:cxn ang="0">
                  <a:pos x="1322" y="46"/>
                </a:cxn>
                <a:cxn ang="0">
                  <a:pos x="1221" y="21"/>
                </a:cxn>
                <a:cxn ang="0">
                  <a:pos x="1160" y="46"/>
                </a:cxn>
                <a:cxn ang="0">
                  <a:pos x="1096" y="5"/>
                </a:cxn>
                <a:cxn ang="0">
                  <a:pos x="1033" y="46"/>
                </a:cxn>
                <a:cxn ang="0">
                  <a:pos x="972" y="21"/>
                </a:cxn>
                <a:cxn ang="0">
                  <a:pos x="871" y="46"/>
                </a:cxn>
                <a:cxn ang="0">
                  <a:pos x="809" y="21"/>
                </a:cxn>
                <a:cxn ang="0">
                  <a:pos x="733" y="21"/>
                </a:cxn>
                <a:cxn ang="0">
                  <a:pos x="672" y="46"/>
                </a:cxn>
                <a:cxn ang="0">
                  <a:pos x="570" y="21"/>
                </a:cxn>
                <a:cxn ang="0">
                  <a:pos x="527" y="54"/>
                </a:cxn>
                <a:cxn ang="0">
                  <a:pos x="484" y="21"/>
                </a:cxn>
                <a:cxn ang="0">
                  <a:pos x="408" y="21"/>
                </a:cxn>
                <a:cxn ang="0">
                  <a:pos x="346" y="46"/>
                </a:cxn>
                <a:cxn ang="0">
                  <a:pos x="283" y="5"/>
                </a:cxn>
                <a:cxn ang="0">
                  <a:pos x="220" y="46"/>
                </a:cxn>
                <a:cxn ang="0">
                  <a:pos x="158" y="21"/>
                </a:cxn>
                <a:cxn ang="0">
                  <a:pos x="82" y="21"/>
                </a:cxn>
                <a:cxn ang="0">
                  <a:pos x="21" y="46"/>
                </a:cxn>
                <a:cxn ang="0">
                  <a:pos x="0" y="65"/>
                </a:cxn>
                <a:cxn ang="0">
                  <a:pos x="77" y="66"/>
                </a:cxn>
                <a:cxn ang="0">
                  <a:pos x="120" y="33"/>
                </a:cxn>
                <a:cxn ang="0">
                  <a:pos x="164" y="66"/>
                </a:cxn>
                <a:cxn ang="0">
                  <a:pos x="265" y="41"/>
                </a:cxn>
                <a:cxn ang="0">
                  <a:pos x="301" y="41"/>
                </a:cxn>
                <a:cxn ang="0">
                  <a:pos x="402" y="66"/>
                </a:cxn>
                <a:cxn ang="0">
                  <a:pos x="464" y="41"/>
                </a:cxn>
                <a:cxn ang="0">
                  <a:pos x="565" y="66"/>
                </a:cxn>
                <a:cxn ang="0">
                  <a:pos x="627" y="41"/>
                </a:cxn>
                <a:cxn ang="0">
                  <a:pos x="728" y="66"/>
                </a:cxn>
                <a:cxn ang="0">
                  <a:pos x="789" y="41"/>
                </a:cxn>
                <a:cxn ang="0">
                  <a:pos x="890" y="66"/>
                </a:cxn>
                <a:cxn ang="0">
                  <a:pos x="952" y="41"/>
                </a:cxn>
                <a:cxn ang="0">
                  <a:pos x="1053" y="66"/>
                </a:cxn>
                <a:cxn ang="0">
                  <a:pos x="1115" y="41"/>
                </a:cxn>
                <a:cxn ang="0">
                  <a:pos x="1216" y="66"/>
                </a:cxn>
                <a:cxn ang="0">
                  <a:pos x="1277" y="41"/>
                </a:cxn>
                <a:cxn ang="0">
                  <a:pos x="1378" y="66"/>
                </a:cxn>
                <a:cxn ang="0">
                  <a:pos x="1440" y="41"/>
                </a:cxn>
                <a:cxn ang="0">
                  <a:pos x="1541" y="66"/>
                </a:cxn>
                <a:cxn ang="0">
                  <a:pos x="1584" y="33"/>
                </a:cxn>
                <a:cxn ang="0">
                  <a:pos x="1627" y="65"/>
                </a:cxn>
                <a:cxn ang="0">
                  <a:pos x="1622" y="21"/>
                </a:cxn>
              </a:cxnLst>
              <a:rect l="0" t="0" r="r" b="b"/>
              <a:pathLst>
                <a:path w="1627" h="87">
                  <a:moveTo>
                    <a:pt x="1546" y="21"/>
                  </a:moveTo>
                  <a:cubicBezTo>
                    <a:pt x="1521" y="46"/>
                    <a:pt x="1521" y="46"/>
                    <a:pt x="1521" y="46"/>
                  </a:cubicBezTo>
                  <a:cubicBezTo>
                    <a:pt x="1511" y="56"/>
                    <a:pt x="1495" y="56"/>
                    <a:pt x="1485" y="46"/>
                  </a:cubicBezTo>
                  <a:cubicBezTo>
                    <a:pt x="1460" y="21"/>
                    <a:pt x="1460" y="21"/>
                    <a:pt x="1460" y="21"/>
                  </a:cubicBezTo>
                  <a:cubicBezTo>
                    <a:pt x="1450" y="11"/>
                    <a:pt x="1436" y="5"/>
                    <a:pt x="1422" y="5"/>
                  </a:cubicBezTo>
                  <a:cubicBezTo>
                    <a:pt x="1407" y="5"/>
                    <a:pt x="1394" y="11"/>
                    <a:pt x="1384" y="21"/>
                  </a:cubicBezTo>
                  <a:cubicBezTo>
                    <a:pt x="1359" y="46"/>
                    <a:pt x="1359" y="46"/>
                    <a:pt x="1359" y="46"/>
                  </a:cubicBezTo>
                  <a:cubicBezTo>
                    <a:pt x="1349" y="56"/>
                    <a:pt x="1332" y="56"/>
                    <a:pt x="1322" y="46"/>
                  </a:cubicBezTo>
                  <a:cubicBezTo>
                    <a:pt x="1322" y="46"/>
                    <a:pt x="1297" y="21"/>
                    <a:pt x="1297" y="21"/>
                  </a:cubicBezTo>
                  <a:cubicBezTo>
                    <a:pt x="1276" y="0"/>
                    <a:pt x="1242" y="0"/>
                    <a:pt x="1221" y="21"/>
                  </a:cubicBezTo>
                  <a:cubicBezTo>
                    <a:pt x="1221" y="21"/>
                    <a:pt x="1196" y="46"/>
                    <a:pt x="1196" y="46"/>
                  </a:cubicBezTo>
                  <a:cubicBezTo>
                    <a:pt x="1186" y="56"/>
                    <a:pt x="1170" y="56"/>
                    <a:pt x="1160" y="46"/>
                  </a:cubicBezTo>
                  <a:cubicBezTo>
                    <a:pt x="1134" y="21"/>
                    <a:pt x="1134" y="21"/>
                    <a:pt x="1134" y="21"/>
                  </a:cubicBezTo>
                  <a:cubicBezTo>
                    <a:pt x="1124" y="11"/>
                    <a:pt x="1111" y="5"/>
                    <a:pt x="1096" y="5"/>
                  </a:cubicBezTo>
                  <a:cubicBezTo>
                    <a:pt x="1082" y="5"/>
                    <a:pt x="1069" y="11"/>
                    <a:pt x="1058" y="21"/>
                  </a:cubicBezTo>
                  <a:cubicBezTo>
                    <a:pt x="1033" y="46"/>
                    <a:pt x="1033" y="46"/>
                    <a:pt x="1033" y="46"/>
                  </a:cubicBezTo>
                  <a:cubicBezTo>
                    <a:pt x="1023" y="56"/>
                    <a:pt x="1007" y="56"/>
                    <a:pt x="997" y="46"/>
                  </a:cubicBezTo>
                  <a:cubicBezTo>
                    <a:pt x="997" y="46"/>
                    <a:pt x="972" y="21"/>
                    <a:pt x="972" y="21"/>
                  </a:cubicBezTo>
                  <a:cubicBezTo>
                    <a:pt x="951" y="0"/>
                    <a:pt x="917" y="0"/>
                    <a:pt x="896" y="21"/>
                  </a:cubicBezTo>
                  <a:cubicBezTo>
                    <a:pt x="896" y="21"/>
                    <a:pt x="871" y="46"/>
                    <a:pt x="871" y="46"/>
                  </a:cubicBezTo>
                  <a:cubicBezTo>
                    <a:pt x="861" y="56"/>
                    <a:pt x="844" y="56"/>
                    <a:pt x="834" y="46"/>
                  </a:cubicBezTo>
                  <a:cubicBezTo>
                    <a:pt x="809" y="21"/>
                    <a:pt x="809" y="21"/>
                    <a:pt x="809" y="21"/>
                  </a:cubicBezTo>
                  <a:cubicBezTo>
                    <a:pt x="799" y="11"/>
                    <a:pt x="785" y="5"/>
                    <a:pt x="771" y="5"/>
                  </a:cubicBezTo>
                  <a:cubicBezTo>
                    <a:pt x="757" y="5"/>
                    <a:pt x="743" y="11"/>
                    <a:pt x="733" y="21"/>
                  </a:cubicBezTo>
                  <a:cubicBezTo>
                    <a:pt x="708" y="46"/>
                    <a:pt x="708" y="46"/>
                    <a:pt x="708" y="46"/>
                  </a:cubicBezTo>
                  <a:cubicBezTo>
                    <a:pt x="698" y="56"/>
                    <a:pt x="682" y="56"/>
                    <a:pt x="672" y="46"/>
                  </a:cubicBezTo>
                  <a:cubicBezTo>
                    <a:pt x="672" y="46"/>
                    <a:pt x="646" y="21"/>
                    <a:pt x="646" y="21"/>
                  </a:cubicBezTo>
                  <a:cubicBezTo>
                    <a:pt x="625" y="0"/>
                    <a:pt x="591" y="0"/>
                    <a:pt x="570" y="21"/>
                  </a:cubicBezTo>
                  <a:cubicBezTo>
                    <a:pt x="570" y="21"/>
                    <a:pt x="545" y="46"/>
                    <a:pt x="545" y="46"/>
                  </a:cubicBezTo>
                  <a:cubicBezTo>
                    <a:pt x="540" y="51"/>
                    <a:pt x="534" y="54"/>
                    <a:pt x="527" y="54"/>
                  </a:cubicBezTo>
                  <a:cubicBezTo>
                    <a:pt x="520" y="54"/>
                    <a:pt x="514" y="51"/>
                    <a:pt x="509" y="46"/>
                  </a:cubicBezTo>
                  <a:cubicBezTo>
                    <a:pt x="509" y="46"/>
                    <a:pt x="484" y="21"/>
                    <a:pt x="484" y="21"/>
                  </a:cubicBezTo>
                  <a:cubicBezTo>
                    <a:pt x="474" y="11"/>
                    <a:pt x="460" y="5"/>
                    <a:pt x="446" y="5"/>
                  </a:cubicBezTo>
                  <a:cubicBezTo>
                    <a:pt x="431" y="5"/>
                    <a:pt x="418" y="11"/>
                    <a:pt x="408" y="21"/>
                  </a:cubicBezTo>
                  <a:cubicBezTo>
                    <a:pt x="408" y="21"/>
                    <a:pt x="383" y="46"/>
                    <a:pt x="383" y="46"/>
                  </a:cubicBezTo>
                  <a:cubicBezTo>
                    <a:pt x="373" y="56"/>
                    <a:pt x="356" y="56"/>
                    <a:pt x="346" y="46"/>
                  </a:cubicBezTo>
                  <a:cubicBezTo>
                    <a:pt x="346" y="46"/>
                    <a:pt x="321" y="21"/>
                    <a:pt x="321" y="21"/>
                  </a:cubicBezTo>
                  <a:cubicBezTo>
                    <a:pt x="311" y="11"/>
                    <a:pt x="297" y="5"/>
                    <a:pt x="283" y="5"/>
                  </a:cubicBezTo>
                  <a:cubicBezTo>
                    <a:pt x="269" y="5"/>
                    <a:pt x="255" y="11"/>
                    <a:pt x="245" y="21"/>
                  </a:cubicBezTo>
                  <a:cubicBezTo>
                    <a:pt x="245" y="21"/>
                    <a:pt x="220" y="46"/>
                    <a:pt x="220" y="46"/>
                  </a:cubicBezTo>
                  <a:cubicBezTo>
                    <a:pt x="210" y="56"/>
                    <a:pt x="194" y="56"/>
                    <a:pt x="184" y="46"/>
                  </a:cubicBezTo>
                  <a:cubicBezTo>
                    <a:pt x="184" y="46"/>
                    <a:pt x="158" y="21"/>
                    <a:pt x="158" y="21"/>
                  </a:cubicBezTo>
                  <a:cubicBezTo>
                    <a:pt x="148" y="11"/>
                    <a:pt x="135" y="5"/>
                    <a:pt x="120" y="5"/>
                  </a:cubicBezTo>
                  <a:cubicBezTo>
                    <a:pt x="106" y="5"/>
                    <a:pt x="93" y="11"/>
                    <a:pt x="82" y="21"/>
                  </a:cubicBezTo>
                  <a:cubicBezTo>
                    <a:pt x="82" y="21"/>
                    <a:pt x="57" y="46"/>
                    <a:pt x="57" y="46"/>
                  </a:cubicBezTo>
                  <a:cubicBezTo>
                    <a:pt x="47" y="56"/>
                    <a:pt x="31" y="56"/>
                    <a:pt x="21" y="46"/>
                  </a:cubicBezTo>
                  <a:cubicBezTo>
                    <a:pt x="21" y="46"/>
                    <a:pt x="7" y="32"/>
                    <a:pt x="0" y="25"/>
                  </a:cubicBezTo>
                  <a:cubicBezTo>
                    <a:pt x="0" y="65"/>
                    <a:pt x="0" y="65"/>
                    <a:pt x="0" y="65"/>
                  </a:cubicBezTo>
                  <a:cubicBezTo>
                    <a:pt x="1" y="65"/>
                    <a:pt x="1" y="66"/>
                    <a:pt x="1" y="66"/>
                  </a:cubicBezTo>
                  <a:cubicBezTo>
                    <a:pt x="22" y="87"/>
                    <a:pt x="56" y="87"/>
                    <a:pt x="77" y="66"/>
                  </a:cubicBezTo>
                  <a:cubicBezTo>
                    <a:pt x="77" y="66"/>
                    <a:pt x="102" y="41"/>
                    <a:pt x="102" y="41"/>
                  </a:cubicBezTo>
                  <a:cubicBezTo>
                    <a:pt x="107" y="36"/>
                    <a:pt x="114" y="33"/>
                    <a:pt x="120" y="33"/>
                  </a:cubicBezTo>
                  <a:cubicBezTo>
                    <a:pt x="127" y="33"/>
                    <a:pt x="134" y="36"/>
                    <a:pt x="139" y="41"/>
                  </a:cubicBezTo>
                  <a:cubicBezTo>
                    <a:pt x="139" y="41"/>
                    <a:pt x="164" y="66"/>
                    <a:pt x="164" y="66"/>
                  </a:cubicBezTo>
                  <a:cubicBezTo>
                    <a:pt x="185" y="87"/>
                    <a:pt x="219" y="87"/>
                    <a:pt x="240" y="66"/>
                  </a:cubicBezTo>
                  <a:cubicBezTo>
                    <a:pt x="240" y="66"/>
                    <a:pt x="265" y="41"/>
                    <a:pt x="265" y="41"/>
                  </a:cubicBezTo>
                  <a:cubicBezTo>
                    <a:pt x="270" y="36"/>
                    <a:pt x="276" y="33"/>
                    <a:pt x="283" y="33"/>
                  </a:cubicBezTo>
                  <a:cubicBezTo>
                    <a:pt x="290" y="33"/>
                    <a:pt x="296" y="36"/>
                    <a:pt x="301" y="41"/>
                  </a:cubicBezTo>
                  <a:cubicBezTo>
                    <a:pt x="301" y="41"/>
                    <a:pt x="326" y="66"/>
                    <a:pt x="326" y="66"/>
                  </a:cubicBezTo>
                  <a:cubicBezTo>
                    <a:pt x="347" y="87"/>
                    <a:pt x="381" y="87"/>
                    <a:pt x="402" y="66"/>
                  </a:cubicBezTo>
                  <a:cubicBezTo>
                    <a:pt x="402" y="66"/>
                    <a:pt x="428" y="41"/>
                    <a:pt x="428" y="41"/>
                  </a:cubicBezTo>
                  <a:cubicBezTo>
                    <a:pt x="438" y="31"/>
                    <a:pt x="454" y="31"/>
                    <a:pt x="464" y="41"/>
                  </a:cubicBezTo>
                  <a:cubicBezTo>
                    <a:pt x="464" y="41"/>
                    <a:pt x="489" y="66"/>
                    <a:pt x="489" y="66"/>
                  </a:cubicBezTo>
                  <a:cubicBezTo>
                    <a:pt x="510" y="87"/>
                    <a:pt x="544" y="87"/>
                    <a:pt x="565" y="66"/>
                  </a:cubicBezTo>
                  <a:cubicBezTo>
                    <a:pt x="565" y="66"/>
                    <a:pt x="590" y="41"/>
                    <a:pt x="590" y="41"/>
                  </a:cubicBezTo>
                  <a:cubicBezTo>
                    <a:pt x="600" y="31"/>
                    <a:pt x="617" y="31"/>
                    <a:pt x="627" y="41"/>
                  </a:cubicBezTo>
                  <a:cubicBezTo>
                    <a:pt x="627" y="41"/>
                    <a:pt x="652" y="66"/>
                    <a:pt x="652" y="66"/>
                  </a:cubicBezTo>
                  <a:cubicBezTo>
                    <a:pt x="673" y="87"/>
                    <a:pt x="707" y="87"/>
                    <a:pt x="728" y="66"/>
                  </a:cubicBezTo>
                  <a:cubicBezTo>
                    <a:pt x="753" y="41"/>
                    <a:pt x="753" y="41"/>
                    <a:pt x="753" y="41"/>
                  </a:cubicBezTo>
                  <a:cubicBezTo>
                    <a:pt x="763" y="31"/>
                    <a:pt x="779" y="31"/>
                    <a:pt x="789" y="41"/>
                  </a:cubicBezTo>
                  <a:cubicBezTo>
                    <a:pt x="814" y="66"/>
                    <a:pt x="814" y="66"/>
                    <a:pt x="814" y="66"/>
                  </a:cubicBezTo>
                  <a:cubicBezTo>
                    <a:pt x="835" y="87"/>
                    <a:pt x="869" y="87"/>
                    <a:pt x="890" y="66"/>
                  </a:cubicBezTo>
                  <a:cubicBezTo>
                    <a:pt x="890" y="66"/>
                    <a:pt x="916" y="41"/>
                    <a:pt x="916" y="41"/>
                  </a:cubicBezTo>
                  <a:cubicBezTo>
                    <a:pt x="926" y="31"/>
                    <a:pt x="942" y="31"/>
                    <a:pt x="952" y="41"/>
                  </a:cubicBezTo>
                  <a:cubicBezTo>
                    <a:pt x="952" y="41"/>
                    <a:pt x="977" y="66"/>
                    <a:pt x="977" y="66"/>
                  </a:cubicBezTo>
                  <a:cubicBezTo>
                    <a:pt x="998" y="87"/>
                    <a:pt x="1032" y="87"/>
                    <a:pt x="1053" y="66"/>
                  </a:cubicBezTo>
                  <a:cubicBezTo>
                    <a:pt x="1078" y="41"/>
                    <a:pt x="1078" y="41"/>
                    <a:pt x="1078" y="41"/>
                  </a:cubicBezTo>
                  <a:cubicBezTo>
                    <a:pt x="1088" y="31"/>
                    <a:pt x="1105" y="31"/>
                    <a:pt x="1115" y="41"/>
                  </a:cubicBezTo>
                  <a:cubicBezTo>
                    <a:pt x="1140" y="66"/>
                    <a:pt x="1140" y="66"/>
                    <a:pt x="1140" y="66"/>
                  </a:cubicBezTo>
                  <a:cubicBezTo>
                    <a:pt x="1161" y="87"/>
                    <a:pt x="1195" y="87"/>
                    <a:pt x="1216" y="66"/>
                  </a:cubicBezTo>
                  <a:cubicBezTo>
                    <a:pt x="1216" y="66"/>
                    <a:pt x="1241" y="41"/>
                    <a:pt x="1241" y="41"/>
                  </a:cubicBezTo>
                  <a:cubicBezTo>
                    <a:pt x="1251" y="31"/>
                    <a:pt x="1267" y="31"/>
                    <a:pt x="1277" y="41"/>
                  </a:cubicBezTo>
                  <a:cubicBezTo>
                    <a:pt x="1277" y="41"/>
                    <a:pt x="1302" y="66"/>
                    <a:pt x="1302" y="66"/>
                  </a:cubicBezTo>
                  <a:cubicBezTo>
                    <a:pt x="1323" y="87"/>
                    <a:pt x="1357" y="87"/>
                    <a:pt x="1378" y="66"/>
                  </a:cubicBezTo>
                  <a:cubicBezTo>
                    <a:pt x="1404" y="41"/>
                    <a:pt x="1404" y="41"/>
                    <a:pt x="1404" y="41"/>
                  </a:cubicBezTo>
                  <a:cubicBezTo>
                    <a:pt x="1414" y="31"/>
                    <a:pt x="1430" y="31"/>
                    <a:pt x="1440" y="41"/>
                  </a:cubicBezTo>
                  <a:cubicBezTo>
                    <a:pt x="1465" y="66"/>
                    <a:pt x="1465" y="66"/>
                    <a:pt x="1465" y="66"/>
                  </a:cubicBezTo>
                  <a:cubicBezTo>
                    <a:pt x="1486" y="87"/>
                    <a:pt x="1520" y="87"/>
                    <a:pt x="1541" y="66"/>
                  </a:cubicBezTo>
                  <a:cubicBezTo>
                    <a:pt x="1566" y="41"/>
                    <a:pt x="1566" y="41"/>
                    <a:pt x="1566" y="41"/>
                  </a:cubicBezTo>
                  <a:cubicBezTo>
                    <a:pt x="1571" y="36"/>
                    <a:pt x="1578" y="33"/>
                    <a:pt x="1584" y="33"/>
                  </a:cubicBezTo>
                  <a:cubicBezTo>
                    <a:pt x="1591" y="33"/>
                    <a:pt x="1598" y="36"/>
                    <a:pt x="1603" y="41"/>
                  </a:cubicBezTo>
                  <a:cubicBezTo>
                    <a:pt x="1627" y="65"/>
                    <a:pt x="1627" y="65"/>
                    <a:pt x="1627" y="65"/>
                  </a:cubicBezTo>
                  <a:cubicBezTo>
                    <a:pt x="1627" y="25"/>
                    <a:pt x="1627" y="25"/>
                    <a:pt x="1627" y="25"/>
                  </a:cubicBezTo>
                  <a:cubicBezTo>
                    <a:pt x="1622" y="21"/>
                    <a:pt x="1622" y="21"/>
                    <a:pt x="1622" y="21"/>
                  </a:cubicBezTo>
                  <a:cubicBezTo>
                    <a:pt x="1601" y="0"/>
                    <a:pt x="1567" y="0"/>
                    <a:pt x="1546" y="21"/>
                  </a:cubicBezTo>
                  <a:close/>
                </a:path>
              </a:pathLst>
            </a:custGeom>
            <a:solidFill>
              <a:srgbClr val="000000"/>
            </a:solidFill>
            <a:ln w="9525" cap="flat" cmpd="sng">
              <a:noFill/>
              <a:prstDash val="solid"/>
              <a:round/>
              <a:headEnd/>
              <a:tailEnd/>
            </a:ln>
          </p:spPr>
        </p:sp>
        <p:sp>
          <p:nvSpPr>
            <p:cNvPr id="17" name="吹き出し: 角を丸めた四角形 16">
              <a:extLst>
                <a:ext uri="{FF2B5EF4-FFF2-40B4-BE49-F238E27FC236}">
                  <a16:creationId xmlns:a16="http://schemas.microsoft.com/office/drawing/2014/main" id="{3AE3A41E-E1A4-4B15-9594-9B50F7316CF1}"/>
                </a:ext>
              </a:extLst>
            </p:cNvPr>
            <p:cNvSpPr/>
            <p:nvPr/>
          </p:nvSpPr>
          <p:spPr>
            <a:xfrm>
              <a:off x="1048870" y="3902131"/>
              <a:ext cx="2284808" cy="461665"/>
            </a:xfrm>
            <a:prstGeom prst="wedgeRoundRectCallout">
              <a:avLst>
                <a:gd name="adj1" fmla="val 55666"/>
                <a:gd name="adj2" fmla="val 3158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必要事項を入力</a:t>
              </a:r>
            </a:p>
          </p:txBody>
        </p:sp>
        <p:sp>
          <p:nvSpPr>
            <p:cNvPr id="23" name="吹き出し: 角を丸めた四角形 22">
              <a:extLst>
                <a:ext uri="{FF2B5EF4-FFF2-40B4-BE49-F238E27FC236}">
                  <a16:creationId xmlns:a16="http://schemas.microsoft.com/office/drawing/2014/main" id="{C713E87C-4718-4CB2-BEC0-6B1EFF07C8B5}"/>
                </a:ext>
              </a:extLst>
            </p:cNvPr>
            <p:cNvSpPr/>
            <p:nvPr/>
          </p:nvSpPr>
          <p:spPr>
            <a:xfrm>
              <a:off x="6713406" y="5709472"/>
              <a:ext cx="1258748" cy="461665"/>
            </a:xfrm>
            <a:prstGeom prst="wedgeRoundRectCallout">
              <a:avLst>
                <a:gd name="adj1" fmla="val 55666"/>
                <a:gd name="adj2" fmla="val 3158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チェック</a:t>
              </a:r>
            </a:p>
          </p:txBody>
        </p:sp>
        <p:sp>
          <p:nvSpPr>
            <p:cNvPr id="24" name="吹き出し: 角を丸めた四角形 23">
              <a:extLst>
                <a:ext uri="{FF2B5EF4-FFF2-40B4-BE49-F238E27FC236}">
                  <a16:creationId xmlns:a16="http://schemas.microsoft.com/office/drawing/2014/main" id="{DE14A3E1-4BFA-42A7-A6A7-4D005CBCF509}"/>
                </a:ext>
              </a:extLst>
            </p:cNvPr>
            <p:cNvSpPr/>
            <p:nvPr/>
          </p:nvSpPr>
          <p:spPr>
            <a:xfrm>
              <a:off x="6205463" y="6214575"/>
              <a:ext cx="1258748" cy="461665"/>
            </a:xfrm>
            <a:prstGeom prst="wedgeRoundRectCallout">
              <a:avLst>
                <a:gd name="adj1" fmla="val 55666"/>
                <a:gd name="adj2" fmla="val 3158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sp>
          <p:nvSpPr>
            <p:cNvPr id="26" name="正方形/長方形 25">
              <a:extLst>
                <a:ext uri="{FF2B5EF4-FFF2-40B4-BE49-F238E27FC236}">
                  <a16:creationId xmlns:a16="http://schemas.microsoft.com/office/drawing/2014/main" id="{DB9518E4-1B52-4194-925B-0A17F5D30443}"/>
                </a:ext>
              </a:extLst>
            </p:cNvPr>
            <p:cNvSpPr/>
            <p:nvPr/>
          </p:nvSpPr>
          <p:spPr>
            <a:xfrm>
              <a:off x="7555036" y="6413932"/>
              <a:ext cx="1067461" cy="25483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スライド番号プレースホルダー 14">
            <a:extLst>
              <a:ext uri="{FF2B5EF4-FFF2-40B4-BE49-F238E27FC236}">
                <a16:creationId xmlns:a16="http://schemas.microsoft.com/office/drawing/2014/main" id="{D57324AE-3AA8-4F64-BE46-C0FF9D0CB335}"/>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6</a:t>
            </a:fld>
            <a:endParaRPr kumimoji="1" lang="ja-JP" altLang="en-US" sz="2800" dirty="0"/>
          </a:p>
        </p:txBody>
      </p:sp>
      <p:graphicFrame>
        <p:nvGraphicFramePr>
          <p:cNvPr id="20" name="表 19">
            <a:extLst>
              <a:ext uri="{FF2B5EF4-FFF2-40B4-BE49-F238E27FC236}">
                <a16:creationId xmlns:a16="http://schemas.microsoft.com/office/drawing/2014/main" id="{10CB1B36-C40B-4BB4-930D-50ADD5B90470}"/>
              </a:ext>
            </a:extLst>
          </p:cNvPr>
          <p:cNvGraphicFramePr>
            <a:graphicFrameLocks noGrp="1"/>
          </p:cNvGraphicFramePr>
          <p:nvPr>
            <p:extLst>
              <p:ext uri="{D42A27DB-BD31-4B8C-83A1-F6EECF244321}">
                <p14:modId xmlns:p14="http://schemas.microsoft.com/office/powerpoint/2010/main" val="382016248"/>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（情報入力）</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5" name="吹き出し: 角を丸めた四角形 14">
            <a:extLst>
              <a:ext uri="{FF2B5EF4-FFF2-40B4-BE49-F238E27FC236}">
                <a16:creationId xmlns:a16="http://schemas.microsoft.com/office/drawing/2014/main" id="{FB34728C-A717-4E65-9766-D887531E690C}"/>
              </a:ext>
            </a:extLst>
          </p:cNvPr>
          <p:cNvSpPr/>
          <p:nvPr/>
        </p:nvSpPr>
        <p:spPr>
          <a:xfrm>
            <a:off x="199290" y="5171457"/>
            <a:ext cx="2044331" cy="993854"/>
          </a:xfrm>
          <a:prstGeom prst="wedgeRoundRectCallout">
            <a:avLst>
              <a:gd name="adj1" fmla="val 62243"/>
              <a:gd name="adj2" fmla="val -31329"/>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規則は最後まで（一番下まで）ご確認ください。</a:t>
            </a:r>
          </a:p>
        </p:txBody>
      </p:sp>
    </p:spTree>
    <p:extLst>
      <p:ext uri="{BB962C8B-B14F-4D97-AF65-F5344CB8AC3E}">
        <p14:creationId xmlns:p14="http://schemas.microsoft.com/office/powerpoint/2010/main" val="292320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940227"/>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入力した情報に間違いがないか確認</a:t>
            </a:r>
          </a:p>
        </p:txBody>
      </p:sp>
      <p:sp>
        <p:nvSpPr>
          <p:cNvPr id="19" name="矢印: 下 18">
            <a:extLst>
              <a:ext uri="{FF2B5EF4-FFF2-40B4-BE49-F238E27FC236}">
                <a16:creationId xmlns:a16="http://schemas.microsoft.com/office/drawing/2014/main" id="{30C80005-58AE-4A7B-A2D4-1AD40CA8FE01}"/>
              </a:ext>
            </a:extLst>
          </p:cNvPr>
          <p:cNvSpPr/>
          <p:nvPr/>
        </p:nvSpPr>
        <p:spPr>
          <a:xfrm>
            <a:off x="1066800" y="1491806"/>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88B2EA9B-C0EA-4927-A4FC-041495FFF823}"/>
              </a:ext>
            </a:extLst>
          </p:cNvPr>
          <p:cNvSpPr txBox="1"/>
          <p:nvPr/>
        </p:nvSpPr>
        <p:spPr>
          <a:xfrm>
            <a:off x="1685365" y="1450990"/>
            <a:ext cx="72550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（修正が必要であれば「戻る」をクリック）</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933407"/>
            <a:ext cx="7255025"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間違いなければ</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「登録する」をクリック</a:t>
            </a:r>
          </a:p>
        </p:txBody>
      </p:sp>
      <p:sp>
        <p:nvSpPr>
          <p:cNvPr id="27" name="スライド番号プレースホルダー 14">
            <a:extLst>
              <a:ext uri="{FF2B5EF4-FFF2-40B4-BE49-F238E27FC236}">
                <a16:creationId xmlns:a16="http://schemas.microsoft.com/office/drawing/2014/main" id="{9B7FCD66-17DD-4C8C-942D-F93959D3DF8A}"/>
              </a:ext>
            </a:extLst>
          </p:cNvPr>
          <p:cNvSpPr>
            <a:spLocks noGrp="1"/>
          </p:cNvSpPr>
          <p:nvPr>
            <p:ph type="sldNum" sz="quarter" idx="12"/>
          </p:nvPr>
        </p:nvSpPr>
        <p:spPr>
          <a:xfrm>
            <a:off x="7086600" y="0"/>
            <a:ext cx="2057400" cy="365125"/>
          </a:xfrm>
        </p:spPr>
        <p:txBody>
          <a:bodyPr/>
          <a:lstStyle/>
          <a:p>
            <a:fld id="{FF46CB83-AEAA-4E82-97E4-346D32679DC0}" type="slidenum">
              <a:rPr kumimoji="1" lang="ja-JP" altLang="en-US" sz="2800" smtClean="0"/>
              <a:t>7</a:t>
            </a:fld>
            <a:endParaRPr kumimoji="1" lang="ja-JP" altLang="en-US" sz="2800" dirty="0"/>
          </a:p>
        </p:txBody>
      </p:sp>
      <p:grpSp>
        <p:nvGrpSpPr>
          <p:cNvPr id="2" name="グループ化 1">
            <a:extLst>
              <a:ext uri="{FF2B5EF4-FFF2-40B4-BE49-F238E27FC236}">
                <a16:creationId xmlns:a16="http://schemas.microsoft.com/office/drawing/2014/main" id="{FEE780C8-EC5C-4021-B31B-86FB4B1F6EE7}"/>
              </a:ext>
            </a:extLst>
          </p:cNvPr>
          <p:cNvGrpSpPr>
            <a:grpSpLocks noChangeAspect="1"/>
          </p:cNvGrpSpPr>
          <p:nvPr/>
        </p:nvGrpSpPr>
        <p:grpSpPr>
          <a:xfrm>
            <a:off x="3601111" y="1933407"/>
            <a:ext cx="5339279" cy="4677312"/>
            <a:chOff x="3968226" y="2465312"/>
            <a:chExt cx="4864588" cy="4261473"/>
          </a:xfrm>
        </p:grpSpPr>
        <p:pic>
          <p:nvPicPr>
            <p:cNvPr id="5" name="図 4">
              <a:extLst>
                <a:ext uri="{FF2B5EF4-FFF2-40B4-BE49-F238E27FC236}">
                  <a16:creationId xmlns:a16="http://schemas.microsoft.com/office/drawing/2014/main" id="{A43AE0DE-1E82-4063-BC7C-E6EA43813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652" y="2465312"/>
              <a:ext cx="4810161" cy="4261473"/>
            </a:xfrm>
            <a:prstGeom prst="rect">
              <a:avLst/>
            </a:prstGeom>
            <a:ln>
              <a:noFill/>
            </a:ln>
            <a:effectLst>
              <a:outerShdw blurRad="190500" algn="tl" rotWithShape="0">
                <a:srgbClr val="000000">
                  <a:alpha val="70000"/>
                </a:srgbClr>
              </a:outerShdw>
            </a:effectLst>
          </p:spPr>
        </p:pic>
        <p:sp>
          <p:nvSpPr>
            <p:cNvPr id="22" name="正方形/長方形 21">
              <a:extLst>
                <a:ext uri="{FF2B5EF4-FFF2-40B4-BE49-F238E27FC236}">
                  <a16:creationId xmlns:a16="http://schemas.microsoft.com/office/drawing/2014/main" id="{F9B5F7A4-5FC6-488C-8BAF-7EC3B06A4D66}"/>
                </a:ext>
              </a:extLst>
            </p:cNvPr>
            <p:cNvSpPr/>
            <p:nvPr/>
          </p:nvSpPr>
          <p:spPr>
            <a:xfrm>
              <a:off x="8086725" y="6440460"/>
              <a:ext cx="653231" cy="25483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吹き出し: 角を丸めた四角形 24">
              <a:extLst>
                <a:ext uri="{FF2B5EF4-FFF2-40B4-BE49-F238E27FC236}">
                  <a16:creationId xmlns:a16="http://schemas.microsoft.com/office/drawing/2014/main" id="{F71F3068-0B71-47DB-B1D3-982793CF8688}"/>
                </a:ext>
              </a:extLst>
            </p:cNvPr>
            <p:cNvSpPr/>
            <p:nvPr/>
          </p:nvSpPr>
          <p:spPr>
            <a:xfrm>
              <a:off x="6657197" y="6078054"/>
              <a:ext cx="1255059" cy="362406"/>
            </a:xfrm>
            <a:prstGeom prst="wedgeRoundRectCallout">
              <a:avLst>
                <a:gd name="adj1" fmla="val 60061"/>
                <a:gd name="adj2" fmla="val 42833"/>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pic>
          <p:nvPicPr>
            <p:cNvPr id="28" name="図 27">
              <a:extLst>
                <a:ext uri="{FF2B5EF4-FFF2-40B4-BE49-F238E27FC236}">
                  <a16:creationId xmlns:a16="http://schemas.microsoft.com/office/drawing/2014/main" id="{C5B8F668-DFE0-4840-A8D2-615EECDB33B3}"/>
                </a:ext>
              </a:extLst>
            </p:cNvPr>
            <p:cNvPicPr>
              <a:picLocks/>
            </p:cNvPicPr>
            <p:nvPr/>
          </p:nvPicPr>
          <p:blipFill rotWithShape="1">
            <a:blip r:embed="rId3"/>
            <a:srcRect l="26568" t="12550" r="55753" b="83275"/>
            <a:stretch/>
          </p:blipFill>
          <p:spPr>
            <a:xfrm>
              <a:off x="5047128" y="5823964"/>
              <a:ext cx="391079" cy="70600"/>
            </a:xfrm>
            <a:prstGeom prst="rect">
              <a:avLst/>
            </a:prstGeom>
          </p:spPr>
        </p:pic>
        <p:sp>
          <p:nvSpPr>
            <p:cNvPr id="23" name="Freeform 45">
              <a:extLst>
                <a:ext uri="{FF2B5EF4-FFF2-40B4-BE49-F238E27FC236}">
                  <a16:creationId xmlns:a16="http://schemas.microsoft.com/office/drawing/2014/main" id="{A4D2BF42-70C2-40CE-ABE6-5F4FD930D8BA}"/>
                </a:ext>
              </a:extLst>
            </p:cNvPr>
            <p:cNvSpPr>
              <a:spLocks/>
            </p:cNvSpPr>
            <p:nvPr/>
          </p:nvSpPr>
          <p:spPr bwMode="auto">
            <a:xfrm>
              <a:off x="3968226" y="4035922"/>
              <a:ext cx="4864588" cy="288032"/>
            </a:xfrm>
            <a:custGeom>
              <a:avLst/>
              <a:gdLst/>
              <a:ahLst/>
              <a:cxnLst>
                <a:cxn ang="0">
                  <a:pos x="1521" y="46"/>
                </a:cxn>
                <a:cxn ang="0">
                  <a:pos x="1460" y="21"/>
                </a:cxn>
                <a:cxn ang="0">
                  <a:pos x="1384" y="21"/>
                </a:cxn>
                <a:cxn ang="0">
                  <a:pos x="1322" y="46"/>
                </a:cxn>
                <a:cxn ang="0">
                  <a:pos x="1221" y="21"/>
                </a:cxn>
                <a:cxn ang="0">
                  <a:pos x="1160" y="46"/>
                </a:cxn>
                <a:cxn ang="0">
                  <a:pos x="1096" y="5"/>
                </a:cxn>
                <a:cxn ang="0">
                  <a:pos x="1033" y="46"/>
                </a:cxn>
                <a:cxn ang="0">
                  <a:pos x="972" y="21"/>
                </a:cxn>
                <a:cxn ang="0">
                  <a:pos x="871" y="46"/>
                </a:cxn>
                <a:cxn ang="0">
                  <a:pos x="809" y="21"/>
                </a:cxn>
                <a:cxn ang="0">
                  <a:pos x="733" y="21"/>
                </a:cxn>
                <a:cxn ang="0">
                  <a:pos x="672" y="46"/>
                </a:cxn>
                <a:cxn ang="0">
                  <a:pos x="570" y="21"/>
                </a:cxn>
                <a:cxn ang="0">
                  <a:pos x="527" y="54"/>
                </a:cxn>
                <a:cxn ang="0">
                  <a:pos x="484" y="21"/>
                </a:cxn>
                <a:cxn ang="0">
                  <a:pos x="408" y="21"/>
                </a:cxn>
                <a:cxn ang="0">
                  <a:pos x="346" y="46"/>
                </a:cxn>
                <a:cxn ang="0">
                  <a:pos x="283" y="5"/>
                </a:cxn>
                <a:cxn ang="0">
                  <a:pos x="220" y="46"/>
                </a:cxn>
                <a:cxn ang="0">
                  <a:pos x="158" y="21"/>
                </a:cxn>
                <a:cxn ang="0">
                  <a:pos x="82" y="21"/>
                </a:cxn>
                <a:cxn ang="0">
                  <a:pos x="21" y="46"/>
                </a:cxn>
                <a:cxn ang="0">
                  <a:pos x="0" y="65"/>
                </a:cxn>
                <a:cxn ang="0">
                  <a:pos x="77" y="66"/>
                </a:cxn>
                <a:cxn ang="0">
                  <a:pos x="120" y="33"/>
                </a:cxn>
                <a:cxn ang="0">
                  <a:pos x="164" y="66"/>
                </a:cxn>
                <a:cxn ang="0">
                  <a:pos x="265" y="41"/>
                </a:cxn>
                <a:cxn ang="0">
                  <a:pos x="301" y="41"/>
                </a:cxn>
                <a:cxn ang="0">
                  <a:pos x="402" y="66"/>
                </a:cxn>
                <a:cxn ang="0">
                  <a:pos x="464" y="41"/>
                </a:cxn>
                <a:cxn ang="0">
                  <a:pos x="565" y="66"/>
                </a:cxn>
                <a:cxn ang="0">
                  <a:pos x="627" y="41"/>
                </a:cxn>
                <a:cxn ang="0">
                  <a:pos x="728" y="66"/>
                </a:cxn>
                <a:cxn ang="0">
                  <a:pos x="789" y="41"/>
                </a:cxn>
                <a:cxn ang="0">
                  <a:pos x="890" y="66"/>
                </a:cxn>
                <a:cxn ang="0">
                  <a:pos x="952" y="41"/>
                </a:cxn>
                <a:cxn ang="0">
                  <a:pos x="1053" y="66"/>
                </a:cxn>
                <a:cxn ang="0">
                  <a:pos x="1115" y="41"/>
                </a:cxn>
                <a:cxn ang="0">
                  <a:pos x="1216" y="66"/>
                </a:cxn>
                <a:cxn ang="0">
                  <a:pos x="1277" y="41"/>
                </a:cxn>
                <a:cxn ang="0">
                  <a:pos x="1378" y="66"/>
                </a:cxn>
                <a:cxn ang="0">
                  <a:pos x="1440" y="41"/>
                </a:cxn>
                <a:cxn ang="0">
                  <a:pos x="1541" y="66"/>
                </a:cxn>
                <a:cxn ang="0">
                  <a:pos x="1584" y="33"/>
                </a:cxn>
                <a:cxn ang="0">
                  <a:pos x="1627" y="65"/>
                </a:cxn>
                <a:cxn ang="0">
                  <a:pos x="1622" y="21"/>
                </a:cxn>
              </a:cxnLst>
              <a:rect l="0" t="0" r="r" b="b"/>
              <a:pathLst>
                <a:path w="1627" h="87">
                  <a:moveTo>
                    <a:pt x="1546" y="21"/>
                  </a:moveTo>
                  <a:cubicBezTo>
                    <a:pt x="1521" y="46"/>
                    <a:pt x="1521" y="46"/>
                    <a:pt x="1521" y="46"/>
                  </a:cubicBezTo>
                  <a:cubicBezTo>
                    <a:pt x="1511" y="56"/>
                    <a:pt x="1495" y="56"/>
                    <a:pt x="1485" y="46"/>
                  </a:cubicBezTo>
                  <a:cubicBezTo>
                    <a:pt x="1460" y="21"/>
                    <a:pt x="1460" y="21"/>
                    <a:pt x="1460" y="21"/>
                  </a:cubicBezTo>
                  <a:cubicBezTo>
                    <a:pt x="1450" y="11"/>
                    <a:pt x="1436" y="5"/>
                    <a:pt x="1422" y="5"/>
                  </a:cubicBezTo>
                  <a:cubicBezTo>
                    <a:pt x="1407" y="5"/>
                    <a:pt x="1394" y="11"/>
                    <a:pt x="1384" y="21"/>
                  </a:cubicBezTo>
                  <a:cubicBezTo>
                    <a:pt x="1359" y="46"/>
                    <a:pt x="1359" y="46"/>
                    <a:pt x="1359" y="46"/>
                  </a:cubicBezTo>
                  <a:cubicBezTo>
                    <a:pt x="1349" y="56"/>
                    <a:pt x="1332" y="56"/>
                    <a:pt x="1322" y="46"/>
                  </a:cubicBezTo>
                  <a:cubicBezTo>
                    <a:pt x="1322" y="46"/>
                    <a:pt x="1297" y="21"/>
                    <a:pt x="1297" y="21"/>
                  </a:cubicBezTo>
                  <a:cubicBezTo>
                    <a:pt x="1276" y="0"/>
                    <a:pt x="1242" y="0"/>
                    <a:pt x="1221" y="21"/>
                  </a:cubicBezTo>
                  <a:cubicBezTo>
                    <a:pt x="1221" y="21"/>
                    <a:pt x="1196" y="46"/>
                    <a:pt x="1196" y="46"/>
                  </a:cubicBezTo>
                  <a:cubicBezTo>
                    <a:pt x="1186" y="56"/>
                    <a:pt x="1170" y="56"/>
                    <a:pt x="1160" y="46"/>
                  </a:cubicBezTo>
                  <a:cubicBezTo>
                    <a:pt x="1134" y="21"/>
                    <a:pt x="1134" y="21"/>
                    <a:pt x="1134" y="21"/>
                  </a:cubicBezTo>
                  <a:cubicBezTo>
                    <a:pt x="1124" y="11"/>
                    <a:pt x="1111" y="5"/>
                    <a:pt x="1096" y="5"/>
                  </a:cubicBezTo>
                  <a:cubicBezTo>
                    <a:pt x="1082" y="5"/>
                    <a:pt x="1069" y="11"/>
                    <a:pt x="1058" y="21"/>
                  </a:cubicBezTo>
                  <a:cubicBezTo>
                    <a:pt x="1033" y="46"/>
                    <a:pt x="1033" y="46"/>
                    <a:pt x="1033" y="46"/>
                  </a:cubicBezTo>
                  <a:cubicBezTo>
                    <a:pt x="1023" y="56"/>
                    <a:pt x="1007" y="56"/>
                    <a:pt x="997" y="46"/>
                  </a:cubicBezTo>
                  <a:cubicBezTo>
                    <a:pt x="997" y="46"/>
                    <a:pt x="972" y="21"/>
                    <a:pt x="972" y="21"/>
                  </a:cubicBezTo>
                  <a:cubicBezTo>
                    <a:pt x="951" y="0"/>
                    <a:pt x="917" y="0"/>
                    <a:pt x="896" y="21"/>
                  </a:cubicBezTo>
                  <a:cubicBezTo>
                    <a:pt x="896" y="21"/>
                    <a:pt x="871" y="46"/>
                    <a:pt x="871" y="46"/>
                  </a:cubicBezTo>
                  <a:cubicBezTo>
                    <a:pt x="861" y="56"/>
                    <a:pt x="844" y="56"/>
                    <a:pt x="834" y="46"/>
                  </a:cubicBezTo>
                  <a:cubicBezTo>
                    <a:pt x="809" y="21"/>
                    <a:pt x="809" y="21"/>
                    <a:pt x="809" y="21"/>
                  </a:cubicBezTo>
                  <a:cubicBezTo>
                    <a:pt x="799" y="11"/>
                    <a:pt x="785" y="5"/>
                    <a:pt x="771" y="5"/>
                  </a:cubicBezTo>
                  <a:cubicBezTo>
                    <a:pt x="757" y="5"/>
                    <a:pt x="743" y="11"/>
                    <a:pt x="733" y="21"/>
                  </a:cubicBezTo>
                  <a:cubicBezTo>
                    <a:pt x="708" y="46"/>
                    <a:pt x="708" y="46"/>
                    <a:pt x="708" y="46"/>
                  </a:cubicBezTo>
                  <a:cubicBezTo>
                    <a:pt x="698" y="56"/>
                    <a:pt x="682" y="56"/>
                    <a:pt x="672" y="46"/>
                  </a:cubicBezTo>
                  <a:cubicBezTo>
                    <a:pt x="672" y="46"/>
                    <a:pt x="646" y="21"/>
                    <a:pt x="646" y="21"/>
                  </a:cubicBezTo>
                  <a:cubicBezTo>
                    <a:pt x="625" y="0"/>
                    <a:pt x="591" y="0"/>
                    <a:pt x="570" y="21"/>
                  </a:cubicBezTo>
                  <a:cubicBezTo>
                    <a:pt x="570" y="21"/>
                    <a:pt x="545" y="46"/>
                    <a:pt x="545" y="46"/>
                  </a:cubicBezTo>
                  <a:cubicBezTo>
                    <a:pt x="540" y="51"/>
                    <a:pt x="534" y="54"/>
                    <a:pt x="527" y="54"/>
                  </a:cubicBezTo>
                  <a:cubicBezTo>
                    <a:pt x="520" y="54"/>
                    <a:pt x="514" y="51"/>
                    <a:pt x="509" y="46"/>
                  </a:cubicBezTo>
                  <a:cubicBezTo>
                    <a:pt x="509" y="46"/>
                    <a:pt x="484" y="21"/>
                    <a:pt x="484" y="21"/>
                  </a:cubicBezTo>
                  <a:cubicBezTo>
                    <a:pt x="474" y="11"/>
                    <a:pt x="460" y="5"/>
                    <a:pt x="446" y="5"/>
                  </a:cubicBezTo>
                  <a:cubicBezTo>
                    <a:pt x="431" y="5"/>
                    <a:pt x="418" y="11"/>
                    <a:pt x="408" y="21"/>
                  </a:cubicBezTo>
                  <a:cubicBezTo>
                    <a:pt x="408" y="21"/>
                    <a:pt x="383" y="46"/>
                    <a:pt x="383" y="46"/>
                  </a:cubicBezTo>
                  <a:cubicBezTo>
                    <a:pt x="373" y="56"/>
                    <a:pt x="356" y="56"/>
                    <a:pt x="346" y="46"/>
                  </a:cubicBezTo>
                  <a:cubicBezTo>
                    <a:pt x="346" y="46"/>
                    <a:pt x="321" y="21"/>
                    <a:pt x="321" y="21"/>
                  </a:cubicBezTo>
                  <a:cubicBezTo>
                    <a:pt x="311" y="11"/>
                    <a:pt x="297" y="5"/>
                    <a:pt x="283" y="5"/>
                  </a:cubicBezTo>
                  <a:cubicBezTo>
                    <a:pt x="269" y="5"/>
                    <a:pt x="255" y="11"/>
                    <a:pt x="245" y="21"/>
                  </a:cubicBezTo>
                  <a:cubicBezTo>
                    <a:pt x="245" y="21"/>
                    <a:pt x="220" y="46"/>
                    <a:pt x="220" y="46"/>
                  </a:cubicBezTo>
                  <a:cubicBezTo>
                    <a:pt x="210" y="56"/>
                    <a:pt x="194" y="56"/>
                    <a:pt x="184" y="46"/>
                  </a:cubicBezTo>
                  <a:cubicBezTo>
                    <a:pt x="184" y="46"/>
                    <a:pt x="158" y="21"/>
                    <a:pt x="158" y="21"/>
                  </a:cubicBezTo>
                  <a:cubicBezTo>
                    <a:pt x="148" y="11"/>
                    <a:pt x="135" y="5"/>
                    <a:pt x="120" y="5"/>
                  </a:cubicBezTo>
                  <a:cubicBezTo>
                    <a:pt x="106" y="5"/>
                    <a:pt x="93" y="11"/>
                    <a:pt x="82" y="21"/>
                  </a:cubicBezTo>
                  <a:cubicBezTo>
                    <a:pt x="82" y="21"/>
                    <a:pt x="57" y="46"/>
                    <a:pt x="57" y="46"/>
                  </a:cubicBezTo>
                  <a:cubicBezTo>
                    <a:pt x="47" y="56"/>
                    <a:pt x="31" y="56"/>
                    <a:pt x="21" y="46"/>
                  </a:cubicBezTo>
                  <a:cubicBezTo>
                    <a:pt x="21" y="46"/>
                    <a:pt x="7" y="32"/>
                    <a:pt x="0" y="25"/>
                  </a:cubicBezTo>
                  <a:cubicBezTo>
                    <a:pt x="0" y="65"/>
                    <a:pt x="0" y="65"/>
                    <a:pt x="0" y="65"/>
                  </a:cubicBezTo>
                  <a:cubicBezTo>
                    <a:pt x="1" y="65"/>
                    <a:pt x="1" y="66"/>
                    <a:pt x="1" y="66"/>
                  </a:cubicBezTo>
                  <a:cubicBezTo>
                    <a:pt x="22" y="87"/>
                    <a:pt x="56" y="87"/>
                    <a:pt x="77" y="66"/>
                  </a:cubicBezTo>
                  <a:cubicBezTo>
                    <a:pt x="77" y="66"/>
                    <a:pt x="102" y="41"/>
                    <a:pt x="102" y="41"/>
                  </a:cubicBezTo>
                  <a:cubicBezTo>
                    <a:pt x="107" y="36"/>
                    <a:pt x="114" y="33"/>
                    <a:pt x="120" y="33"/>
                  </a:cubicBezTo>
                  <a:cubicBezTo>
                    <a:pt x="127" y="33"/>
                    <a:pt x="134" y="36"/>
                    <a:pt x="139" y="41"/>
                  </a:cubicBezTo>
                  <a:cubicBezTo>
                    <a:pt x="139" y="41"/>
                    <a:pt x="164" y="66"/>
                    <a:pt x="164" y="66"/>
                  </a:cubicBezTo>
                  <a:cubicBezTo>
                    <a:pt x="185" y="87"/>
                    <a:pt x="219" y="87"/>
                    <a:pt x="240" y="66"/>
                  </a:cubicBezTo>
                  <a:cubicBezTo>
                    <a:pt x="240" y="66"/>
                    <a:pt x="265" y="41"/>
                    <a:pt x="265" y="41"/>
                  </a:cubicBezTo>
                  <a:cubicBezTo>
                    <a:pt x="270" y="36"/>
                    <a:pt x="276" y="33"/>
                    <a:pt x="283" y="33"/>
                  </a:cubicBezTo>
                  <a:cubicBezTo>
                    <a:pt x="290" y="33"/>
                    <a:pt x="296" y="36"/>
                    <a:pt x="301" y="41"/>
                  </a:cubicBezTo>
                  <a:cubicBezTo>
                    <a:pt x="301" y="41"/>
                    <a:pt x="326" y="66"/>
                    <a:pt x="326" y="66"/>
                  </a:cubicBezTo>
                  <a:cubicBezTo>
                    <a:pt x="347" y="87"/>
                    <a:pt x="381" y="87"/>
                    <a:pt x="402" y="66"/>
                  </a:cubicBezTo>
                  <a:cubicBezTo>
                    <a:pt x="402" y="66"/>
                    <a:pt x="428" y="41"/>
                    <a:pt x="428" y="41"/>
                  </a:cubicBezTo>
                  <a:cubicBezTo>
                    <a:pt x="438" y="31"/>
                    <a:pt x="454" y="31"/>
                    <a:pt x="464" y="41"/>
                  </a:cubicBezTo>
                  <a:cubicBezTo>
                    <a:pt x="464" y="41"/>
                    <a:pt x="489" y="66"/>
                    <a:pt x="489" y="66"/>
                  </a:cubicBezTo>
                  <a:cubicBezTo>
                    <a:pt x="510" y="87"/>
                    <a:pt x="544" y="87"/>
                    <a:pt x="565" y="66"/>
                  </a:cubicBezTo>
                  <a:cubicBezTo>
                    <a:pt x="565" y="66"/>
                    <a:pt x="590" y="41"/>
                    <a:pt x="590" y="41"/>
                  </a:cubicBezTo>
                  <a:cubicBezTo>
                    <a:pt x="600" y="31"/>
                    <a:pt x="617" y="31"/>
                    <a:pt x="627" y="41"/>
                  </a:cubicBezTo>
                  <a:cubicBezTo>
                    <a:pt x="627" y="41"/>
                    <a:pt x="652" y="66"/>
                    <a:pt x="652" y="66"/>
                  </a:cubicBezTo>
                  <a:cubicBezTo>
                    <a:pt x="673" y="87"/>
                    <a:pt x="707" y="87"/>
                    <a:pt x="728" y="66"/>
                  </a:cubicBezTo>
                  <a:cubicBezTo>
                    <a:pt x="753" y="41"/>
                    <a:pt x="753" y="41"/>
                    <a:pt x="753" y="41"/>
                  </a:cubicBezTo>
                  <a:cubicBezTo>
                    <a:pt x="763" y="31"/>
                    <a:pt x="779" y="31"/>
                    <a:pt x="789" y="41"/>
                  </a:cubicBezTo>
                  <a:cubicBezTo>
                    <a:pt x="814" y="66"/>
                    <a:pt x="814" y="66"/>
                    <a:pt x="814" y="66"/>
                  </a:cubicBezTo>
                  <a:cubicBezTo>
                    <a:pt x="835" y="87"/>
                    <a:pt x="869" y="87"/>
                    <a:pt x="890" y="66"/>
                  </a:cubicBezTo>
                  <a:cubicBezTo>
                    <a:pt x="890" y="66"/>
                    <a:pt x="916" y="41"/>
                    <a:pt x="916" y="41"/>
                  </a:cubicBezTo>
                  <a:cubicBezTo>
                    <a:pt x="926" y="31"/>
                    <a:pt x="942" y="31"/>
                    <a:pt x="952" y="41"/>
                  </a:cubicBezTo>
                  <a:cubicBezTo>
                    <a:pt x="952" y="41"/>
                    <a:pt x="977" y="66"/>
                    <a:pt x="977" y="66"/>
                  </a:cubicBezTo>
                  <a:cubicBezTo>
                    <a:pt x="998" y="87"/>
                    <a:pt x="1032" y="87"/>
                    <a:pt x="1053" y="66"/>
                  </a:cubicBezTo>
                  <a:cubicBezTo>
                    <a:pt x="1078" y="41"/>
                    <a:pt x="1078" y="41"/>
                    <a:pt x="1078" y="41"/>
                  </a:cubicBezTo>
                  <a:cubicBezTo>
                    <a:pt x="1088" y="31"/>
                    <a:pt x="1105" y="31"/>
                    <a:pt x="1115" y="41"/>
                  </a:cubicBezTo>
                  <a:cubicBezTo>
                    <a:pt x="1140" y="66"/>
                    <a:pt x="1140" y="66"/>
                    <a:pt x="1140" y="66"/>
                  </a:cubicBezTo>
                  <a:cubicBezTo>
                    <a:pt x="1161" y="87"/>
                    <a:pt x="1195" y="87"/>
                    <a:pt x="1216" y="66"/>
                  </a:cubicBezTo>
                  <a:cubicBezTo>
                    <a:pt x="1216" y="66"/>
                    <a:pt x="1241" y="41"/>
                    <a:pt x="1241" y="41"/>
                  </a:cubicBezTo>
                  <a:cubicBezTo>
                    <a:pt x="1251" y="31"/>
                    <a:pt x="1267" y="31"/>
                    <a:pt x="1277" y="41"/>
                  </a:cubicBezTo>
                  <a:cubicBezTo>
                    <a:pt x="1277" y="41"/>
                    <a:pt x="1302" y="66"/>
                    <a:pt x="1302" y="66"/>
                  </a:cubicBezTo>
                  <a:cubicBezTo>
                    <a:pt x="1323" y="87"/>
                    <a:pt x="1357" y="87"/>
                    <a:pt x="1378" y="66"/>
                  </a:cubicBezTo>
                  <a:cubicBezTo>
                    <a:pt x="1404" y="41"/>
                    <a:pt x="1404" y="41"/>
                    <a:pt x="1404" y="41"/>
                  </a:cubicBezTo>
                  <a:cubicBezTo>
                    <a:pt x="1414" y="31"/>
                    <a:pt x="1430" y="31"/>
                    <a:pt x="1440" y="41"/>
                  </a:cubicBezTo>
                  <a:cubicBezTo>
                    <a:pt x="1465" y="66"/>
                    <a:pt x="1465" y="66"/>
                    <a:pt x="1465" y="66"/>
                  </a:cubicBezTo>
                  <a:cubicBezTo>
                    <a:pt x="1486" y="87"/>
                    <a:pt x="1520" y="87"/>
                    <a:pt x="1541" y="66"/>
                  </a:cubicBezTo>
                  <a:cubicBezTo>
                    <a:pt x="1566" y="41"/>
                    <a:pt x="1566" y="41"/>
                    <a:pt x="1566" y="41"/>
                  </a:cubicBezTo>
                  <a:cubicBezTo>
                    <a:pt x="1571" y="36"/>
                    <a:pt x="1578" y="33"/>
                    <a:pt x="1584" y="33"/>
                  </a:cubicBezTo>
                  <a:cubicBezTo>
                    <a:pt x="1591" y="33"/>
                    <a:pt x="1598" y="36"/>
                    <a:pt x="1603" y="41"/>
                  </a:cubicBezTo>
                  <a:cubicBezTo>
                    <a:pt x="1627" y="65"/>
                    <a:pt x="1627" y="65"/>
                    <a:pt x="1627" y="65"/>
                  </a:cubicBezTo>
                  <a:cubicBezTo>
                    <a:pt x="1627" y="25"/>
                    <a:pt x="1627" y="25"/>
                    <a:pt x="1627" y="25"/>
                  </a:cubicBezTo>
                  <a:cubicBezTo>
                    <a:pt x="1622" y="21"/>
                    <a:pt x="1622" y="21"/>
                    <a:pt x="1622" y="21"/>
                  </a:cubicBezTo>
                  <a:cubicBezTo>
                    <a:pt x="1601" y="0"/>
                    <a:pt x="1567" y="0"/>
                    <a:pt x="1546" y="21"/>
                  </a:cubicBezTo>
                  <a:close/>
                </a:path>
              </a:pathLst>
            </a:custGeom>
            <a:solidFill>
              <a:srgbClr val="000000"/>
            </a:solidFill>
            <a:ln w="9525" cap="flat" cmpd="sng">
              <a:noFill/>
              <a:prstDash val="solid"/>
              <a:round/>
              <a:headEnd/>
              <a:tailEnd/>
            </a:ln>
          </p:spPr>
        </p:sp>
      </p:grpSp>
      <p:graphicFrame>
        <p:nvGraphicFramePr>
          <p:cNvPr id="16" name="表 15">
            <a:extLst>
              <a:ext uri="{FF2B5EF4-FFF2-40B4-BE49-F238E27FC236}">
                <a16:creationId xmlns:a16="http://schemas.microsoft.com/office/drawing/2014/main" id="{E82F2822-4B88-4C7D-8CCB-87DC2457DE71}"/>
              </a:ext>
            </a:extLst>
          </p:cNvPr>
          <p:cNvGraphicFramePr>
            <a:graphicFrameLocks noGrp="1"/>
          </p:cNvGraphicFramePr>
          <p:nvPr>
            <p:extLst>
              <p:ext uri="{D42A27DB-BD31-4B8C-83A1-F6EECF244321}">
                <p14:modId xmlns:p14="http://schemas.microsoft.com/office/powerpoint/2010/main" val="1344627011"/>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（入力情報確認、登録）</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227803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1041720"/>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自動送信されてくるメールを開く</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965050"/>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b="1" dirty="0">
                <a:latin typeface="BIZ UDPゴシック" panose="020B0400000000000000" pitchFamily="50" charset="-128"/>
                <a:ea typeface="BIZ UDPゴシック" panose="020B0400000000000000" pitchFamily="50" charset="-128"/>
              </a:rPr>
              <a:t>URL</a:t>
            </a:r>
            <a:r>
              <a:rPr kumimoji="1" lang="ja-JP" altLang="en-US" sz="2400" b="1" dirty="0">
                <a:latin typeface="BIZ UDPゴシック" panose="020B0400000000000000" pitchFamily="50" charset="-128"/>
                <a:ea typeface="BIZ UDPゴシック" panose="020B0400000000000000" pitchFamily="50" charset="-128"/>
              </a:rPr>
              <a:t>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013011" y="1557949"/>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57ABADCE-4BC2-4E02-B4D1-97BB12CA2A0A}"/>
              </a:ext>
            </a:extLst>
          </p:cNvPr>
          <p:cNvGrpSpPr>
            <a:grpSpLocks noChangeAspect="1"/>
          </p:cNvGrpSpPr>
          <p:nvPr/>
        </p:nvGrpSpPr>
        <p:grpSpPr>
          <a:xfrm>
            <a:off x="1420342" y="2028413"/>
            <a:ext cx="7548886" cy="4628777"/>
            <a:chOff x="1456785" y="2277164"/>
            <a:chExt cx="7376028" cy="4522784"/>
          </a:xfrm>
        </p:grpSpPr>
        <p:pic>
          <p:nvPicPr>
            <p:cNvPr id="3" name="図 2">
              <a:extLst>
                <a:ext uri="{FF2B5EF4-FFF2-40B4-BE49-F238E27FC236}">
                  <a16:creationId xmlns:a16="http://schemas.microsoft.com/office/drawing/2014/main" id="{9420951D-B547-4AC0-8A34-DD2E70954336}"/>
                </a:ext>
              </a:extLst>
            </p:cNvPr>
            <p:cNvPicPr>
              <a:picLocks noChangeAspect="1"/>
            </p:cNvPicPr>
            <p:nvPr/>
          </p:nvPicPr>
          <p:blipFill rotWithShape="1">
            <a:blip r:embed="rId2"/>
            <a:srcRect l="-1157" t="-2557" r="1" b="14042"/>
            <a:stretch/>
          </p:blipFill>
          <p:spPr>
            <a:xfrm>
              <a:off x="2593700" y="2277164"/>
              <a:ext cx="6239113" cy="4522784"/>
            </a:xfrm>
            <a:prstGeom prst="rect">
              <a:avLst/>
            </a:prstGeom>
            <a:ln>
              <a:noFill/>
            </a:ln>
            <a:effectLst>
              <a:outerShdw blurRad="190500" algn="tl" rotWithShape="0">
                <a:srgbClr val="000000">
                  <a:alpha val="70000"/>
                </a:srgbClr>
              </a:outerShdw>
            </a:effectLst>
          </p:spPr>
        </p:pic>
        <p:pic>
          <p:nvPicPr>
            <p:cNvPr id="12" name="図 11">
              <a:extLst>
                <a:ext uri="{FF2B5EF4-FFF2-40B4-BE49-F238E27FC236}">
                  <a16:creationId xmlns:a16="http://schemas.microsoft.com/office/drawing/2014/main" id="{C8A77D17-B612-46E3-909E-7633602DE4C0}"/>
                </a:ext>
              </a:extLst>
            </p:cNvPr>
            <p:cNvPicPr>
              <a:picLocks noChangeAspect="1"/>
            </p:cNvPicPr>
            <p:nvPr/>
          </p:nvPicPr>
          <p:blipFill rotWithShape="1">
            <a:blip r:embed="rId3"/>
            <a:srcRect l="26568" t="12550" r="55753" b="83275"/>
            <a:stretch/>
          </p:blipFill>
          <p:spPr>
            <a:xfrm>
              <a:off x="2927474" y="3057954"/>
              <a:ext cx="1093694" cy="214454"/>
            </a:xfrm>
            <a:prstGeom prst="rect">
              <a:avLst/>
            </a:prstGeom>
          </p:spPr>
        </p:pic>
        <p:sp>
          <p:nvSpPr>
            <p:cNvPr id="15" name="正方形/長方形 14">
              <a:extLst>
                <a:ext uri="{FF2B5EF4-FFF2-40B4-BE49-F238E27FC236}">
                  <a16:creationId xmlns:a16="http://schemas.microsoft.com/office/drawing/2014/main" id="{7B454336-9348-490C-AA8D-0AA9235D258F}"/>
                </a:ext>
              </a:extLst>
            </p:cNvPr>
            <p:cNvSpPr/>
            <p:nvPr/>
          </p:nvSpPr>
          <p:spPr>
            <a:xfrm>
              <a:off x="2711844" y="5122310"/>
              <a:ext cx="4137191" cy="27649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角を丸めた四角形 15">
              <a:extLst>
                <a:ext uri="{FF2B5EF4-FFF2-40B4-BE49-F238E27FC236}">
                  <a16:creationId xmlns:a16="http://schemas.microsoft.com/office/drawing/2014/main" id="{1E4020A8-94B3-40B3-A6ED-059C87380926}"/>
                </a:ext>
              </a:extLst>
            </p:cNvPr>
            <p:cNvSpPr/>
            <p:nvPr/>
          </p:nvSpPr>
          <p:spPr>
            <a:xfrm>
              <a:off x="1456785" y="4744817"/>
              <a:ext cx="1255059" cy="322729"/>
            </a:xfrm>
            <a:prstGeom prst="wedgeRoundRectCallout">
              <a:avLst>
                <a:gd name="adj1" fmla="val 43453"/>
                <a:gd name="adj2" fmla="val 8472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grpSp>
      <p:sp>
        <p:nvSpPr>
          <p:cNvPr id="17" name="スライド番号プレースホルダー 14">
            <a:extLst>
              <a:ext uri="{FF2B5EF4-FFF2-40B4-BE49-F238E27FC236}">
                <a16:creationId xmlns:a16="http://schemas.microsoft.com/office/drawing/2014/main" id="{85D8D77D-8220-4853-9DCE-189148152CC5}"/>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8</a:t>
            </a:fld>
            <a:endParaRPr kumimoji="1" lang="ja-JP" altLang="en-US" sz="2800" dirty="0"/>
          </a:p>
        </p:txBody>
      </p:sp>
      <p:graphicFrame>
        <p:nvGraphicFramePr>
          <p:cNvPr id="20" name="表 19">
            <a:extLst>
              <a:ext uri="{FF2B5EF4-FFF2-40B4-BE49-F238E27FC236}">
                <a16:creationId xmlns:a16="http://schemas.microsoft.com/office/drawing/2014/main" id="{A320BC26-1673-4752-8D79-13C1F73CC6DA}"/>
              </a:ext>
            </a:extLst>
          </p:cNvPr>
          <p:cNvGraphicFramePr>
            <a:graphicFrameLocks noGrp="1"/>
          </p:cNvGraphicFramePr>
          <p:nvPr>
            <p:extLst>
              <p:ext uri="{D42A27DB-BD31-4B8C-83A1-F6EECF244321}">
                <p14:modId xmlns:p14="http://schemas.microsoft.com/office/powerpoint/2010/main" val="1558862273"/>
              </p:ext>
            </p:extLst>
          </p:nvPr>
        </p:nvGraphicFramePr>
        <p:xfrm>
          <a:off x="80178" y="200810"/>
          <a:ext cx="8778072" cy="608457"/>
        </p:xfrm>
        <a:graphic>
          <a:graphicData uri="http://schemas.openxmlformats.org/drawingml/2006/table">
            <a:tbl>
              <a:tblPr firstRow="1" bandRow="1">
                <a:tableStyleId>{5FD0F851-EC5A-4D38-B0AD-8093EC10F338}</a:tableStyleId>
              </a:tblPr>
              <a:tblGrid>
                <a:gridCol w="8778072">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（仮登録メール受信、</a:t>
                      </a:r>
                      <a:r>
                        <a:rPr lang="en-US" altLang="ja-JP" sz="1800" dirty="0">
                          <a:latin typeface="BIZ UDPゴシック" panose="020B0400000000000000" pitchFamily="50" charset="-128"/>
                          <a:ea typeface="BIZ UDPゴシック" panose="020B0400000000000000" pitchFamily="50" charset="-128"/>
                        </a:rPr>
                        <a:t>URL</a:t>
                      </a:r>
                      <a:r>
                        <a:rPr lang="ja-JP" altLang="en-US" sz="1800" dirty="0">
                          <a:latin typeface="BIZ UDPゴシック" panose="020B0400000000000000" pitchFamily="50" charset="-128"/>
                          <a:ea typeface="BIZ UDPゴシック" panose="020B0400000000000000" pitchFamily="50" charset="-128"/>
                        </a:rPr>
                        <a:t>クリック）</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317581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1050126"/>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先ほど設定したパスワードを入力</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9" name="矢印: 下 18">
            <a:extLst>
              <a:ext uri="{FF2B5EF4-FFF2-40B4-BE49-F238E27FC236}">
                <a16:creationId xmlns:a16="http://schemas.microsoft.com/office/drawing/2014/main" id="{30C80005-58AE-4A7B-A2D4-1AD40CA8FE01}"/>
              </a:ext>
            </a:extLst>
          </p:cNvPr>
          <p:cNvSpPr/>
          <p:nvPr/>
        </p:nvSpPr>
        <p:spPr>
          <a:xfrm>
            <a:off x="1057835" y="1531855"/>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621D9D53-E501-41D2-B1FF-B9BD7BEF3DC5}"/>
              </a:ext>
            </a:extLst>
          </p:cNvPr>
          <p:cNvSpPr txBox="1"/>
          <p:nvPr/>
        </p:nvSpPr>
        <p:spPr>
          <a:xfrm>
            <a:off x="288000" y="1973456"/>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「本登録を行う」をクリック</a:t>
            </a:r>
          </a:p>
        </p:txBody>
      </p:sp>
      <p:sp>
        <p:nvSpPr>
          <p:cNvPr id="22" name="スライド番号プレースホルダー 14">
            <a:extLst>
              <a:ext uri="{FF2B5EF4-FFF2-40B4-BE49-F238E27FC236}">
                <a16:creationId xmlns:a16="http://schemas.microsoft.com/office/drawing/2014/main" id="{C6ABEE1E-A72B-4E57-A1B1-3DE2956205DB}"/>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9</a:t>
            </a:fld>
            <a:endParaRPr kumimoji="1" lang="ja-JP" altLang="en-US" sz="2800" dirty="0"/>
          </a:p>
        </p:txBody>
      </p:sp>
      <p:grpSp>
        <p:nvGrpSpPr>
          <p:cNvPr id="2" name="グループ化 1">
            <a:extLst>
              <a:ext uri="{FF2B5EF4-FFF2-40B4-BE49-F238E27FC236}">
                <a16:creationId xmlns:a16="http://schemas.microsoft.com/office/drawing/2014/main" id="{BBC4391D-ACC7-4F55-B5A4-006B6955B259}"/>
              </a:ext>
            </a:extLst>
          </p:cNvPr>
          <p:cNvGrpSpPr>
            <a:grpSpLocks noChangeAspect="1"/>
          </p:cNvGrpSpPr>
          <p:nvPr/>
        </p:nvGrpSpPr>
        <p:grpSpPr>
          <a:xfrm>
            <a:off x="848285" y="2948782"/>
            <a:ext cx="7843404" cy="2756490"/>
            <a:chOff x="1592917" y="4237840"/>
            <a:chExt cx="7236426" cy="2543175"/>
          </a:xfrm>
        </p:grpSpPr>
        <p:pic>
          <p:nvPicPr>
            <p:cNvPr id="7" name="図 6">
              <a:extLst>
                <a:ext uri="{FF2B5EF4-FFF2-40B4-BE49-F238E27FC236}">
                  <a16:creationId xmlns:a16="http://schemas.microsoft.com/office/drawing/2014/main" id="{870AC960-837F-4167-8223-F3E11B6CF95A}"/>
                </a:ext>
              </a:extLst>
            </p:cNvPr>
            <p:cNvPicPr>
              <a:picLocks noChangeAspect="1"/>
            </p:cNvPicPr>
            <p:nvPr/>
          </p:nvPicPr>
          <p:blipFill rotWithShape="1">
            <a:blip r:embed="rId2">
              <a:extLst>
                <a:ext uri="{28A0092B-C50C-407E-A947-70E740481C1C}">
                  <a14:useLocalDpi xmlns:a14="http://schemas.microsoft.com/office/drawing/2010/main" val="0"/>
                </a:ext>
              </a:extLst>
            </a:blip>
            <a:srcRect b="62916"/>
            <a:stretch/>
          </p:blipFill>
          <p:spPr>
            <a:xfrm>
              <a:off x="1592917" y="4237840"/>
              <a:ext cx="7236426" cy="2543175"/>
            </a:xfrm>
            <a:prstGeom prst="rect">
              <a:avLst/>
            </a:prstGeom>
            <a:ln>
              <a:noFill/>
            </a:ln>
            <a:effectLst>
              <a:outerShdw blurRad="190500" algn="tl" rotWithShape="0">
                <a:srgbClr val="000000">
                  <a:alpha val="70000"/>
                </a:srgbClr>
              </a:outerShdw>
            </a:effectLst>
          </p:spPr>
        </p:pic>
        <p:sp>
          <p:nvSpPr>
            <p:cNvPr id="20" name="正方形/長方形 19">
              <a:extLst>
                <a:ext uri="{FF2B5EF4-FFF2-40B4-BE49-F238E27FC236}">
                  <a16:creationId xmlns:a16="http://schemas.microsoft.com/office/drawing/2014/main" id="{D7729232-DCCE-47F1-A687-FB0BFC5A4A94}"/>
                </a:ext>
              </a:extLst>
            </p:cNvPr>
            <p:cNvSpPr/>
            <p:nvPr/>
          </p:nvSpPr>
          <p:spPr>
            <a:xfrm>
              <a:off x="4693960" y="5757082"/>
              <a:ext cx="1059139" cy="29965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吹き出し: 角を丸めた四角形 20">
              <a:extLst>
                <a:ext uri="{FF2B5EF4-FFF2-40B4-BE49-F238E27FC236}">
                  <a16:creationId xmlns:a16="http://schemas.microsoft.com/office/drawing/2014/main" id="{1C30F187-AFC9-43A0-A1F5-E6123467720C}"/>
                </a:ext>
              </a:extLst>
            </p:cNvPr>
            <p:cNvSpPr/>
            <p:nvPr/>
          </p:nvSpPr>
          <p:spPr>
            <a:xfrm>
              <a:off x="3213103" y="5686649"/>
              <a:ext cx="1255059" cy="362406"/>
            </a:xfrm>
            <a:prstGeom prst="wedgeRoundRectCallout">
              <a:avLst>
                <a:gd name="adj1" fmla="val 60819"/>
                <a:gd name="adj2" fmla="val 32320"/>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pic>
          <p:nvPicPr>
            <p:cNvPr id="23" name="図 22">
              <a:extLst>
                <a:ext uri="{FF2B5EF4-FFF2-40B4-BE49-F238E27FC236}">
                  <a16:creationId xmlns:a16="http://schemas.microsoft.com/office/drawing/2014/main" id="{5F79C92F-D925-442E-9535-01BB65BE1550}"/>
                </a:ext>
              </a:extLst>
            </p:cNvPr>
            <p:cNvPicPr>
              <a:picLocks/>
            </p:cNvPicPr>
            <p:nvPr/>
          </p:nvPicPr>
          <p:blipFill rotWithShape="1">
            <a:blip r:embed="rId3"/>
            <a:srcRect l="26568" t="12550" r="55753" b="83275"/>
            <a:stretch/>
          </p:blipFill>
          <p:spPr>
            <a:xfrm>
              <a:off x="2542478" y="5286168"/>
              <a:ext cx="476947" cy="133557"/>
            </a:xfrm>
            <a:prstGeom prst="rect">
              <a:avLst/>
            </a:prstGeom>
          </p:spPr>
        </p:pic>
        <p:sp>
          <p:nvSpPr>
            <p:cNvPr id="15" name="正方形/長方形 14">
              <a:extLst>
                <a:ext uri="{FF2B5EF4-FFF2-40B4-BE49-F238E27FC236}">
                  <a16:creationId xmlns:a16="http://schemas.microsoft.com/office/drawing/2014/main" id="{6E1E6E44-0F1F-422E-9E93-ABB18205D199}"/>
                </a:ext>
              </a:extLst>
            </p:cNvPr>
            <p:cNvSpPr/>
            <p:nvPr/>
          </p:nvSpPr>
          <p:spPr>
            <a:xfrm>
              <a:off x="2428874" y="5419725"/>
              <a:ext cx="2020237" cy="1905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角を丸めた四角形 15">
              <a:extLst>
                <a:ext uri="{FF2B5EF4-FFF2-40B4-BE49-F238E27FC236}">
                  <a16:creationId xmlns:a16="http://schemas.microsoft.com/office/drawing/2014/main" id="{83546B22-0AF6-419B-9636-AB2C1905D3A1}"/>
                </a:ext>
              </a:extLst>
            </p:cNvPr>
            <p:cNvSpPr/>
            <p:nvPr/>
          </p:nvSpPr>
          <p:spPr>
            <a:xfrm>
              <a:off x="4618989" y="5152623"/>
              <a:ext cx="2020237" cy="363600"/>
            </a:xfrm>
            <a:prstGeom prst="wedgeRoundRectCallout">
              <a:avLst>
                <a:gd name="adj1" fmla="val -56107"/>
                <a:gd name="adj2" fmla="val 41348"/>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パスワード入力</a:t>
              </a:r>
            </a:p>
          </p:txBody>
        </p:sp>
      </p:grpSp>
      <p:graphicFrame>
        <p:nvGraphicFramePr>
          <p:cNvPr id="24" name="表 23">
            <a:extLst>
              <a:ext uri="{FF2B5EF4-FFF2-40B4-BE49-F238E27FC236}">
                <a16:creationId xmlns:a16="http://schemas.microsoft.com/office/drawing/2014/main" id="{95E170D5-2032-4EEF-B2BB-ECD968E1CC2F}"/>
              </a:ext>
            </a:extLst>
          </p:cNvPr>
          <p:cNvGraphicFramePr>
            <a:graphicFrameLocks noGrp="1"/>
          </p:cNvGraphicFramePr>
          <p:nvPr>
            <p:extLst>
              <p:ext uri="{D42A27DB-BD31-4B8C-83A1-F6EECF244321}">
                <p14:modId xmlns:p14="http://schemas.microsoft.com/office/powerpoint/2010/main" val="3092205522"/>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（本登録）</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12026672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1314</TotalTime>
  <Words>1226</Words>
  <Application>Microsoft Office PowerPoint</Application>
  <PresentationFormat>画面に合わせる (4:3)</PresentationFormat>
  <Paragraphs>183</Paragraphs>
  <Slides>23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BIZ UDPゴシック</vt:lpstr>
      <vt:lpstr>HGSｺﾞｼｯｸM</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免除申請マニュアル_JSPO</dc:title>
  <dc:creator>高村潤</dc:creator>
  <cp:lastModifiedBy>山本彩椰</cp:lastModifiedBy>
  <cp:revision>155</cp:revision>
  <cp:lastPrinted>2019-08-13T11:03:29Z</cp:lastPrinted>
  <dcterms:created xsi:type="dcterms:W3CDTF">2019-03-26T08:05:30Z</dcterms:created>
  <dcterms:modified xsi:type="dcterms:W3CDTF">2022-03-15T04:47:11Z</dcterms:modified>
</cp:coreProperties>
</file>